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Georgia" panose="02040502050405020303" pitchFamily="18" charset="0"/>
      <p:regular r:id="rId17"/>
      <p:bold r:id="rId18"/>
      <p:italic r:id="rId19"/>
      <p:boldItalic r:id="rId20"/>
    </p:embeddedFont>
    <p:embeddedFont>
      <p:font typeface="Merriweather" panose="00000500000000000000" pitchFamily="2" charset="0"/>
      <p:regular r:id="rId21"/>
      <p:bold r:id="rId22"/>
      <p:italic r:id="rId23"/>
      <p:boldItalic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jr8j0+XpNKyTrIIl/twvSvdOfg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443" autoAdjust="0"/>
  </p:normalViewPr>
  <p:slideViewPr>
    <p:cSldViewPr snapToGrid="0">
      <p:cViewPr varScale="1">
        <p:scale>
          <a:sx n="95" d="100"/>
          <a:sy n="95" d="100"/>
        </p:scale>
        <p:origin x="2064" y="9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labamaasla.com/portfolio_page/kelly-ingram-par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oc.gov/item/al096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oc.gov/item/201063698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oc.gov/resource/highsm.0511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loc.gov/resource/highsm.05112/?r=-0.919,-0.02,2.837,1.468,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loc.gov/resource/highsm.05056/"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loc.gov/resource/highsm.05108/"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loc.gov/item/201063697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dirty="0">
                <a:solidFill>
                  <a:srgbClr val="666666"/>
                </a:solidFill>
                <a:latin typeface="Roboto"/>
                <a:ea typeface="Roboto"/>
                <a:cs typeface="Roboto"/>
                <a:sym typeface="Roboto"/>
              </a:rPr>
              <a:t>Alternative Method for Listening (Dial In):</a:t>
            </a:r>
            <a:endParaRPr sz="1000" dirty="0">
              <a:solidFill>
                <a:srgbClr val="666666"/>
              </a:solidFill>
              <a:latin typeface="Roboto"/>
              <a:ea typeface="Roboto"/>
              <a:cs typeface="Roboto"/>
              <a:sym typeface="Roboto"/>
            </a:endParaRPr>
          </a:p>
          <a:p>
            <a:pPr marL="457200" lvl="0" indent="-292100" algn="l" rtl="0">
              <a:lnSpc>
                <a:spcPct val="100000"/>
              </a:lnSpc>
              <a:spcBef>
                <a:spcPts val="0"/>
              </a:spcBef>
              <a:spcAft>
                <a:spcPts val="0"/>
              </a:spcAft>
              <a:buClr>
                <a:srgbClr val="666666"/>
              </a:buClr>
              <a:buSzPts val="1000"/>
              <a:buFont typeface="Roboto"/>
              <a:buChar char="-"/>
            </a:pPr>
            <a:r>
              <a:rPr lang="en" sz="1000" dirty="0">
                <a:solidFill>
                  <a:srgbClr val="666666"/>
                </a:solidFill>
                <a:latin typeface="Roboto"/>
                <a:ea typeface="Roboto"/>
                <a:cs typeface="Roboto"/>
                <a:sym typeface="Roboto"/>
              </a:rPr>
              <a:t>Using your phone, call 205-307-5455 </a:t>
            </a:r>
            <a:endParaRPr sz="1000" dirty="0">
              <a:solidFill>
                <a:srgbClr val="666666"/>
              </a:solidFill>
              <a:latin typeface="Roboto"/>
              <a:ea typeface="Roboto"/>
              <a:cs typeface="Roboto"/>
              <a:sym typeface="Roboto"/>
            </a:endParaRPr>
          </a:p>
          <a:p>
            <a:pPr marL="457200" lvl="0" indent="-292100" algn="l" rtl="0">
              <a:lnSpc>
                <a:spcPct val="100000"/>
              </a:lnSpc>
              <a:spcBef>
                <a:spcPts val="0"/>
              </a:spcBef>
              <a:spcAft>
                <a:spcPts val="0"/>
              </a:spcAft>
              <a:buClr>
                <a:srgbClr val="666666"/>
              </a:buClr>
              <a:buSzPts val="1000"/>
              <a:buFont typeface="Roboto"/>
              <a:buChar char="-"/>
            </a:pPr>
            <a:r>
              <a:rPr lang="en" sz="1000" dirty="0">
                <a:solidFill>
                  <a:srgbClr val="666666"/>
                </a:solidFill>
                <a:latin typeface="Roboto"/>
                <a:ea typeface="Roboto"/>
                <a:cs typeface="Roboto"/>
                <a:sym typeface="Roboto"/>
              </a:rPr>
              <a:t>When prompted, press 5 </a:t>
            </a:r>
            <a:endParaRPr sz="1000" dirty="0">
              <a:solidFill>
                <a:srgbClr val="666666"/>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000" dirty="0">
              <a:solidFill>
                <a:srgbClr val="666666"/>
              </a:solidFill>
              <a:latin typeface="Roboto"/>
              <a:ea typeface="Roboto"/>
              <a:cs typeface="Roboto"/>
              <a:sym typeface="Roboto"/>
            </a:endParaRPr>
          </a:p>
          <a:p>
            <a:pPr marL="457200" lvl="0" indent="-457200" algn="l" rtl="0">
              <a:lnSpc>
                <a:spcPct val="100000"/>
              </a:lnSpc>
              <a:spcBef>
                <a:spcPts val="0"/>
              </a:spcBef>
              <a:spcAft>
                <a:spcPts val="0"/>
              </a:spcAft>
              <a:buSzPts val="1100"/>
              <a:buNone/>
            </a:pPr>
            <a:r>
              <a:rPr lang="en" sz="1200" dirty="0">
                <a:solidFill>
                  <a:schemeClr val="dk1"/>
                </a:solidFill>
                <a:latin typeface="Times New Roman"/>
                <a:ea typeface="Times New Roman"/>
                <a:cs typeface="Times New Roman"/>
                <a:sym typeface="Times New Roman"/>
              </a:rPr>
              <a:t>American Society of Landscape Architects Alabama Chapter. (n.d.) </a:t>
            </a:r>
            <a:r>
              <a:rPr lang="en" sz="1200" i="1" dirty="0">
                <a:solidFill>
                  <a:schemeClr val="dk1"/>
                </a:solidFill>
                <a:latin typeface="Times New Roman"/>
                <a:ea typeface="Times New Roman"/>
                <a:cs typeface="Times New Roman"/>
                <a:sym typeface="Times New Roman"/>
              </a:rPr>
              <a:t>Kelly Ingram Park</a:t>
            </a:r>
            <a:r>
              <a:rPr lang="en" sz="1200" dirty="0">
                <a:solidFill>
                  <a:schemeClr val="dk1"/>
                </a:solidFill>
                <a:latin typeface="Times New Roman"/>
                <a:ea typeface="Times New Roman"/>
                <a:cs typeface="Times New Roman"/>
                <a:sym typeface="Times New Roman"/>
              </a:rPr>
              <a:t>. Alabama ASLA.</a:t>
            </a:r>
            <a:r>
              <a:rPr lang="en" sz="1200" dirty="0">
                <a:solidFill>
                  <a:srgbClr val="666666"/>
                </a:solidFill>
                <a:latin typeface="Times New Roman"/>
                <a:ea typeface="Times New Roman"/>
                <a:cs typeface="Times New Roman"/>
                <a:sym typeface="Times New Roman"/>
              </a:rPr>
              <a:t> </a:t>
            </a:r>
            <a:r>
              <a:rPr lang="en" sz="1200" u="sng" dirty="0">
                <a:solidFill>
                  <a:schemeClr val="hlink"/>
                </a:solidFill>
                <a:latin typeface="Times New Roman"/>
                <a:ea typeface="Times New Roman"/>
                <a:cs typeface="Times New Roman"/>
                <a:sym typeface="Times New Roman"/>
                <a:hlinkClick r:id="rId3"/>
              </a:rPr>
              <a:t>https://www.alabamaasla.com/portfolio_page/kelly-ingram-park/</a:t>
            </a:r>
            <a:r>
              <a:rPr lang="en" sz="1200" dirty="0">
                <a:solidFill>
                  <a:srgbClr val="666666"/>
                </a:solidFill>
                <a:latin typeface="Times New Roman"/>
                <a:ea typeface="Times New Roman"/>
                <a:cs typeface="Times New Roman"/>
                <a:sym typeface="Times New Roman"/>
              </a:rPr>
              <a:t>  </a:t>
            </a:r>
            <a:endParaRPr sz="1200" dirty="0">
              <a:solidFill>
                <a:srgbClr val="666666"/>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endParaRPr lang="en-US" sz="1200" dirty="0">
              <a:solidFill>
                <a:srgbClr val="666666"/>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Clr>
                <a:schemeClr val="dk1"/>
              </a:buClr>
              <a:buSzPts val="1100"/>
              <a:buFont typeface="Arial"/>
              <a:buNone/>
            </a:pPr>
            <a:r>
              <a:rPr lang="en-US" sz="1200" dirty="0">
                <a:solidFill>
                  <a:srgbClr val="666666"/>
                </a:solidFill>
                <a:latin typeface="Times New Roman"/>
                <a:ea typeface="Times New Roman"/>
                <a:cs typeface="Times New Roman"/>
                <a:sym typeface="Times New Roman"/>
              </a:rPr>
              <a:t>Self, T. (1963). </a:t>
            </a:r>
            <a:r>
              <a:rPr lang="en-US" sz="1200" dirty="0"/>
              <a:t>Martin Luther King Jr., Fred Shuttlesworth, and Ralph Abernathy holding a press conference at the Gaston Motel in Birmingham, Alabama [Photograph]. Alabama Department of Archives and History. https://digital.archives.alabama.gov/digital/collection/amg/id/16320/rec/2. All rights reserved.</a:t>
            </a:r>
            <a:endParaRPr sz="1200" dirty="0">
              <a:solidFill>
                <a:srgbClr val="666666"/>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00" dirty="0">
                <a:solidFill>
                  <a:srgbClr val="666666"/>
                </a:solidFill>
                <a:latin typeface="Roboto"/>
                <a:ea typeface="Roboto"/>
                <a:cs typeface="Roboto"/>
                <a:sym typeface="Roboto"/>
              </a:rPr>
              <a:t>Alternative Method for Listening (Dial In):</a:t>
            </a:r>
            <a:endParaRPr sz="1000" dirty="0">
              <a:solidFill>
                <a:srgbClr val="666666"/>
              </a:solidFill>
              <a:latin typeface="Roboto"/>
              <a:ea typeface="Roboto"/>
              <a:cs typeface="Roboto"/>
              <a:sym typeface="Roboto"/>
            </a:endParaRPr>
          </a:p>
          <a:p>
            <a:pPr marL="457200" lvl="0" indent="-292100" algn="l" rtl="0">
              <a:lnSpc>
                <a:spcPct val="100000"/>
              </a:lnSpc>
              <a:spcBef>
                <a:spcPts val="0"/>
              </a:spcBef>
              <a:spcAft>
                <a:spcPts val="0"/>
              </a:spcAft>
              <a:buClr>
                <a:srgbClr val="666666"/>
              </a:buClr>
              <a:buSzPts val="1000"/>
              <a:buFont typeface="Roboto"/>
              <a:buChar char="-"/>
            </a:pPr>
            <a:r>
              <a:rPr lang="en" sz="1000" dirty="0">
                <a:solidFill>
                  <a:srgbClr val="666666"/>
                </a:solidFill>
                <a:latin typeface="Roboto"/>
                <a:ea typeface="Roboto"/>
                <a:cs typeface="Roboto"/>
                <a:sym typeface="Roboto"/>
              </a:rPr>
              <a:t>Using your phone, call 205-307-5455 </a:t>
            </a:r>
            <a:endParaRPr sz="1000" dirty="0">
              <a:solidFill>
                <a:srgbClr val="666666"/>
              </a:solidFill>
              <a:latin typeface="Roboto"/>
              <a:ea typeface="Roboto"/>
              <a:cs typeface="Roboto"/>
              <a:sym typeface="Roboto"/>
            </a:endParaRPr>
          </a:p>
          <a:p>
            <a:pPr marL="457200" lvl="0" indent="-292100" algn="l" rtl="0">
              <a:lnSpc>
                <a:spcPct val="100000"/>
              </a:lnSpc>
              <a:spcBef>
                <a:spcPts val="0"/>
              </a:spcBef>
              <a:spcAft>
                <a:spcPts val="0"/>
              </a:spcAft>
              <a:buClr>
                <a:srgbClr val="666666"/>
              </a:buClr>
              <a:buSzPts val="1000"/>
              <a:buFont typeface="Roboto"/>
              <a:buChar char="-"/>
            </a:pPr>
            <a:r>
              <a:rPr lang="en" sz="1000" dirty="0">
                <a:solidFill>
                  <a:srgbClr val="666666"/>
                </a:solidFill>
                <a:latin typeface="Roboto"/>
                <a:ea typeface="Roboto"/>
                <a:cs typeface="Roboto"/>
                <a:sym typeface="Roboto"/>
              </a:rPr>
              <a:t>When prompted, press 8</a:t>
            </a:r>
            <a:endParaRPr sz="1000" dirty="0">
              <a:solidFill>
                <a:srgbClr val="666666"/>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000" dirty="0">
              <a:solidFill>
                <a:srgbClr val="666666"/>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000" dirty="0">
              <a:solidFill>
                <a:srgbClr val="666666"/>
              </a:solidFill>
              <a:latin typeface="Roboto"/>
              <a:ea typeface="Roboto"/>
              <a:cs typeface="Roboto"/>
              <a:sym typeface="Roboto"/>
            </a:endParaRPr>
          </a:p>
          <a:p>
            <a:pPr marL="0" lvl="0" indent="0" algn="l" rtl="0">
              <a:lnSpc>
                <a:spcPct val="100000"/>
              </a:lnSpc>
              <a:spcBef>
                <a:spcPts val="0"/>
              </a:spcBef>
              <a:spcAft>
                <a:spcPts val="0"/>
              </a:spcAft>
              <a:buSzPts val="1100"/>
              <a:buNone/>
            </a:pPr>
            <a:r>
              <a:rPr lang="en-US" sz="1000" dirty="0">
                <a:solidFill>
                  <a:srgbClr val="666666"/>
                </a:solidFill>
                <a:latin typeface="Roboto"/>
                <a:ea typeface="Roboto"/>
                <a:cs typeface="Roboto"/>
                <a:sym typeface="Roboto"/>
              </a:rPr>
              <a:t>Cogswell, R. (2019). </a:t>
            </a:r>
            <a:r>
              <a:rPr lang="en-US" sz="1000" i="1" dirty="0">
                <a:solidFill>
                  <a:srgbClr val="666666"/>
                </a:solidFill>
                <a:latin typeface="Roboto"/>
                <a:ea typeface="Roboto"/>
                <a:cs typeface="Roboto"/>
                <a:sym typeface="Roboto"/>
              </a:rPr>
              <a:t>'The Four Spirits' (2013) by Elizabeth MacQueen -- Kelly Ingram Park Birmingham (AL) </a:t>
            </a:r>
            <a:r>
              <a:rPr lang="en-US" sz="1000" dirty="0">
                <a:solidFill>
                  <a:srgbClr val="666666"/>
                </a:solidFill>
                <a:latin typeface="Roboto"/>
                <a:ea typeface="Roboto"/>
                <a:cs typeface="Roboto"/>
                <a:sym typeface="Roboto"/>
              </a:rPr>
              <a:t>[Photograph]. Flickr. https://www.flickr.com/photos/22711505@N05/33521568488/. CC BY 2.0.</a:t>
            </a:r>
          </a:p>
          <a:p>
            <a:pPr marL="0" lvl="0" indent="0" algn="l" rtl="0">
              <a:lnSpc>
                <a:spcPct val="100000"/>
              </a:lnSpc>
              <a:spcBef>
                <a:spcPts val="0"/>
              </a:spcBef>
              <a:spcAft>
                <a:spcPts val="0"/>
              </a:spcAft>
              <a:buSzPts val="1100"/>
              <a:buNone/>
            </a:pPr>
            <a:endParaRPr lang="en-US" sz="1000" dirty="0">
              <a:solidFill>
                <a:srgbClr val="666666"/>
              </a:solidFill>
              <a:latin typeface="Roboto"/>
              <a:ea typeface="Roboto"/>
              <a:cs typeface="Roboto"/>
              <a:sym typeface="Roboto"/>
            </a:endParaRPr>
          </a:p>
          <a:p>
            <a:pPr marL="0" lvl="0" indent="0" algn="l" rtl="0">
              <a:lnSpc>
                <a:spcPct val="100000"/>
              </a:lnSpc>
              <a:spcBef>
                <a:spcPts val="0"/>
              </a:spcBef>
              <a:spcAft>
                <a:spcPts val="0"/>
              </a:spcAft>
              <a:buSzPts val="1100"/>
              <a:buNone/>
            </a:pPr>
            <a:r>
              <a:rPr lang="en-US" sz="1000" dirty="0">
                <a:solidFill>
                  <a:srgbClr val="666666"/>
                </a:solidFill>
                <a:latin typeface="Roboto"/>
                <a:ea typeface="Roboto"/>
                <a:cs typeface="Roboto"/>
                <a:sym typeface="Roboto"/>
              </a:rPr>
              <a:t>Cogswell, R. (2019). </a:t>
            </a:r>
            <a:r>
              <a:rPr lang="en-US" sz="1000" i="1" dirty="0">
                <a:solidFill>
                  <a:srgbClr val="666666"/>
                </a:solidFill>
                <a:latin typeface="Roboto"/>
                <a:ea typeface="Roboto"/>
                <a:cs typeface="Roboto"/>
                <a:sym typeface="Roboto"/>
              </a:rPr>
              <a:t>The 16th Street Baptist Church and Elizabeth MacQueen's 'The Four Spirits' (2013) -- Birmingham (AL) </a:t>
            </a:r>
            <a:r>
              <a:rPr lang="en-US" sz="1000" dirty="0">
                <a:solidFill>
                  <a:srgbClr val="666666"/>
                </a:solidFill>
                <a:latin typeface="Roboto"/>
                <a:ea typeface="Roboto"/>
                <a:cs typeface="Roboto"/>
                <a:sym typeface="Roboto"/>
              </a:rPr>
              <a:t>[Photograph]. Flickr. https://www.flickr.com/photos/22711505@N05/47344732962/. CC BY 2.0.</a:t>
            </a:r>
            <a:endParaRPr sz="1000" dirty="0">
              <a:solidFill>
                <a:srgbClr val="666666"/>
              </a:solidFill>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1100"/>
              <a:buNone/>
            </a:pPr>
            <a:r>
              <a:rPr lang="en" sz="1200" b="1" dirty="0">
                <a:solidFill>
                  <a:schemeClr val="dk1"/>
                </a:solidFill>
                <a:latin typeface="Times New Roman"/>
                <a:ea typeface="Times New Roman"/>
                <a:cs typeface="Times New Roman"/>
                <a:sym typeface="Times New Roman"/>
              </a:rPr>
              <a:t>Image Attributions:</a:t>
            </a:r>
            <a:endParaRPr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American Society of Landscape Architects Alabama Chapter. (n.d.) </a:t>
            </a:r>
            <a:r>
              <a:rPr lang="en" sz="1100" b="0" i="1" u="none" strike="noStrike" cap="none" dirty="0">
                <a:solidFill>
                  <a:srgbClr val="000000"/>
                </a:solidFill>
                <a:latin typeface="Arial"/>
                <a:ea typeface="Arial"/>
                <a:cs typeface="Arial"/>
                <a:sym typeface="Arial"/>
              </a:rPr>
              <a:t>Kelly Ingram Park</a:t>
            </a:r>
            <a:r>
              <a:rPr lang="en" sz="1100" b="0" i="0" u="none" strike="noStrike" cap="none" dirty="0">
                <a:solidFill>
                  <a:srgbClr val="000000"/>
                </a:solidFill>
                <a:latin typeface="Arial"/>
                <a:ea typeface="Arial"/>
                <a:cs typeface="Arial"/>
                <a:sym typeface="Arial"/>
              </a:rPr>
              <a:t>. Alabama ASLA. </a:t>
            </a:r>
            <a:r>
              <a:rPr lang="en-US" sz="1100" b="0" i="0" u="none" strike="noStrike" cap="none" dirty="0">
                <a:solidFill>
                  <a:srgbClr val="000000"/>
                </a:solidFill>
                <a:latin typeface="Arial"/>
                <a:ea typeface="Arial"/>
                <a:cs typeface="Arial"/>
                <a:sym typeface="Arial"/>
              </a:rPr>
              <a:t>https://web.archive.org/web/20221216203421/https://www.alabamaasla.com/portfolio_page/kelly-ingram-park/. </a:t>
            </a:r>
            <a:r>
              <a:rPr lang="en" sz="1100" b="0" i="0" u="none" strike="noStrike" cap="none" dirty="0">
                <a:solidFill>
                  <a:srgbClr val="000000"/>
                </a:solidFill>
                <a:latin typeface="Arial"/>
                <a:ea typeface="Arial"/>
                <a:cs typeface="Arial"/>
                <a:sym typeface="Arial"/>
              </a:rPr>
              <a:t>All rights reserved. </a:t>
            </a:r>
            <a:endParaRPr sz="1200" u="none"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Historic American Buildings Survey, C., Rayfield, W. A., Windham, T. C., Windham Brothers Construction Company, L. L. Samms And Sons Company, Shuttlesworth, F. L. [...] Clark, S. C., Lowe, J. (1933). </a:t>
            </a:r>
            <a:r>
              <a:rPr lang="en" sz="1100" b="0" i="1" u="none" strike="noStrike" cap="none" dirty="0">
                <a:solidFill>
                  <a:srgbClr val="000000"/>
                </a:solidFill>
                <a:latin typeface="Arial"/>
                <a:ea typeface="Arial"/>
                <a:cs typeface="Arial"/>
                <a:sym typeface="Arial"/>
              </a:rPr>
              <a:t>Sixteenth Street Baptist Church, Sixth Avenue North, Birmingham, Jefferson County, AL. Alabama Birmingham Jefferson County, 1933. McPartland, M., trans Documentation Compiled After</a:t>
            </a:r>
            <a:r>
              <a:rPr lang="en" sz="1100" b="0" i="0" u="none" strike="noStrike" cap="none" dirty="0">
                <a:solidFill>
                  <a:srgbClr val="000000"/>
                </a:solidFill>
                <a:latin typeface="Arial"/>
                <a:ea typeface="Arial"/>
                <a:cs typeface="Arial"/>
                <a:sym typeface="Arial"/>
              </a:rPr>
              <a:t> [Photograph]. Library of Congress. </a:t>
            </a:r>
            <a:r>
              <a:rPr lang="en" sz="1100" b="0" i="0" u="none"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https://www.loc.gov/item/al0966/</a:t>
            </a:r>
            <a:r>
              <a:rPr lang="en" sz="1100" b="0" i="0" u="none" strike="noStrike" cap="none" dirty="0">
                <a:solidFill>
                  <a:srgbClr val="000000"/>
                </a:solidFill>
                <a:latin typeface="Arial"/>
                <a:ea typeface="Arial"/>
                <a:cs typeface="Arial"/>
                <a:sym typeface="Arial"/>
              </a:rPr>
              <a:t>. Public domain (CC0).</a:t>
            </a:r>
            <a:endParaRPr sz="1200" u="none"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b="0" i="0" u="none" strike="noStrike" cap="none" dirty="0">
                <a:solidFill>
                  <a:srgbClr val="000000"/>
                </a:solidFill>
                <a:latin typeface="Arial"/>
                <a:ea typeface="Arial"/>
                <a:cs typeface="Arial"/>
                <a:sym typeface="Arial"/>
              </a:rPr>
              <a:t>Historic American Buildings Survey, C., Rayfield, W. A., Windham, T. C., Windham Brothers Construction Company, L. L. Samms And Sons Company, Shuttlesworth, F. L. [...] Clark, S. C., Lowe, J. (1933). </a:t>
            </a:r>
            <a:r>
              <a:rPr lang="en" sz="1100" b="0" i="1" u="none" strike="noStrike" cap="none" dirty="0">
                <a:solidFill>
                  <a:srgbClr val="000000"/>
                </a:solidFill>
                <a:latin typeface="Arial"/>
                <a:ea typeface="Arial"/>
                <a:cs typeface="Arial"/>
                <a:sym typeface="Arial"/>
              </a:rPr>
              <a:t>Sixteenth Street Baptist Church, Sixth Avenue North, Birmingham, Jefferson County, AL. Birmingham Jefferson County Alabama, 1933. McPartland, M., trans Documentation Compiled After</a:t>
            </a:r>
            <a:r>
              <a:rPr lang="en" sz="1100" b="0" i="0" u="none" strike="noStrike" cap="none" dirty="0">
                <a:solidFill>
                  <a:srgbClr val="000000"/>
                </a:solidFill>
                <a:latin typeface="Arial"/>
                <a:ea typeface="Arial"/>
                <a:cs typeface="Arial"/>
                <a:sym typeface="Arial"/>
              </a:rPr>
              <a:t> [Photograph]. Library of Congress. </a:t>
            </a:r>
            <a:r>
              <a:rPr lang="en" sz="11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https://www.loc.gov/item/al0966/</a:t>
            </a:r>
            <a:r>
              <a:rPr lang="en" sz="1100" b="0" i="0" u="none" strike="noStrike" cap="none"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Public domain (CC0).</a:t>
            </a:r>
            <a:endParaRPr lang="en-US" sz="1400" u="none" dirty="0"/>
          </a:p>
          <a:p>
            <a:pPr marL="158750" lvl="0" indent="0" algn="l" rtl="0">
              <a:lnSpc>
                <a:spcPct val="100000"/>
              </a:lnSpc>
              <a:spcBef>
                <a:spcPts val="0"/>
              </a:spcBef>
              <a:spcAft>
                <a:spcPts val="0"/>
              </a:spcAft>
              <a:buSzPts val="1100"/>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dirty="0">
                <a:solidFill>
                  <a:srgbClr val="666666"/>
                </a:solidFill>
                <a:latin typeface="Roboto"/>
                <a:ea typeface="Roboto"/>
                <a:cs typeface="Roboto"/>
                <a:sym typeface="Roboto"/>
              </a:rPr>
              <a:t>Alternative Method for Listening (Dial In):</a:t>
            </a:r>
            <a:endParaRPr sz="1000" dirty="0">
              <a:solidFill>
                <a:srgbClr val="666666"/>
              </a:solidFill>
              <a:latin typeface="Roboto"/>
              <a:ea typeface="Roboto"/>
              <a:cs typeface="Roboto"/>
              <a:sym typeface="Roboto"/>
            </a:endParaRPr>
          </a:p>
          <a:p>
            <a:pPr marL="457200" lvl="0" indent="-292100" algn="l" rtl="0">
              <a:lnSpc>
                <a:spcPct val="100000"/>
              </a:lnSpc>
              <a:spcBef>
                <a:spcPts val="0"/>
              </a:spcBef>
              <a:spcAft>
                <a:spcPts val="0"/>
              </a:spcAft>
              <a:buClr>
                <a:srgbClr val="666666"/>
              </a:buClr>
              <a:buSzPts val="1000"/>
              <a:buFont typeface="Roboto"/>
              <a:buChar char="-"/>
            </a:pPr>
            <a:r>
              <a:rPr lang="en" sz="1000" dirty="0">
                <a:solidFill>
                  <a:srgbClr val="666666"/>
                </a:solidFill>
                <a:latin typeface="Roboto"/>
                <a:ea typeface="Roboto"/>
                <a:cs typeface="Roboto"/>
                <a:sym typeface="Roboto"/>
              </a:rPr>
              <a:t>Using your phone, call 205-307-5455 </a:t>
            </a:r>
            <a:endParaRPr sz="1000" dirty="0">
              <a:solidFill>
                <a:srgbClr val="666666"/>
              </a:solidFill>
              <a:latin typeface="Roboto"/>
              <a:ea typeface="Roboto"/>
              <a:cs typeface="Roboto"/>
              <a:sym typeface="Roboto"/>
            </a:endParaRPr>
          </a:p>
          <a:p>
            <a:pPr marL="457200" lvl="0" indent="-292100" algn="l" rtl="0">
              <a:lnSpc>
                <a:spcPct val="100000"/>
              </a:lnSpc>
              <a:spcBef>
                <a:spcPts val="0"/>
              </a:spcBef>
              <a:spcAft>
                <a:spcPts val="0"/>
              </a:spcAft>
              <a:buClr>
                <a:srgbClr val="666666"/>
              </a:buClr>
              <a:buSzPts val="1000"/>
              <a:buFont typeface="Roboto"/>
              <a:buChar char="-"/>
            </a:pPr>
            <a:r>
              <a:rPr lang="en" sz="1000" dirty="0">
                <a:solidFill>
                  <a:srgbClr val="666666"/>
                </a:solidFill>
                <a:latin typeface="Roboto"/>
                <a:ea typeface="Roboto"/>
                <a:cs typeface="Roboto"/>
                <a:sym typeface="Roboto"/>
              </a:rPr>
              <a:t>When prompted, press 1 </a:t>
            </a:r>
            <a:endParaRPr sz="1000" dirty="0">
              <a:solidFill>
                <a:srgbClr val="666666"/>
              </a:solidFill>
              <a:latin typeface="Roboto"/>
              <a:ea typeface="Roboto"/>
              <a:cs typeface="Roboto"/>
              <a:sym typeface="Roboto"/>
            </a:endParaRPr>
          </a:p>
          <a:p>
            <a:pPr marL="0" lvl="0" indent="0" algn="l" rtl="0">
              <a:lnSpc>
                <a:spcPct val="100000"/>
              </a:lnSpc>
              <a:spcBef>
                <a:spcPts val="0"/>
              </a:spcBef>
              <a:spcAft>
                <a:spcPts val="0"/>
              </a:spcAft>
              <a:buSzPts val="1100"/>
              <a:buNone/>
            </a:pPr>
            <a:endParaRPr lang="en-US" sz="1000" dirty="0">
              <a:solidFill>
                <a:srgbClr val="666666"/>
              </a:solidFill>
              <a:latin typeface="Roboto"/>
              <a:ea typeface="Roboto"/>
              <a:cs typeface="Roboto"/>
              <a:sym typeface="Roboto"/>
            </a:endParaRPr>
          </a:p>
          <a:p>
            <a:pPr marL="0" lvl="0" indent="0" algn="l" rtl="0">
              <a:lnSpc>
                <a:spcPct val="100000"/>
              </a:lnSpc>
              <a:spcBef>
                <a:spcPts val="0"/>
              </a:spcBef>
              <a:spcAft>
                <a:spcPts val="0"/>
              </a:spcAft>
              <a:buSzPts val="1100"/>
              <a:buNone/>
            </a:pPr>
            <a:r>
              <a:rPr lang="en-US" sz="1000" b="1" dirty="0">
                <a:solidFill>
                  <a:srgbClr val="666666"/>
                </a:solidFill>
                <a:latin typeface="Roboto"/>
                <a:ea typeface="Roboto"/>
                <a:cs typeface="Roboto"/>
                <a:sym typeface="Roboto"/>
              </a:rPr>
              <a:t>Image Attribution: </a:t>
            </a:r>
            <a:endParaRPr sz="1000" b="1" dirty="0">
              <a:solidFill>
                <a:srgbClr val="666666"/>
              </a:solidFill>
              <a:latin typeface="Roboto"/>
              <a:ea typeface="Roboto"/>
              <a:cs typeface="Roboto"/>
              <a:sym typeface="Roboto"/>
            </a:endParaRPr>
          </a:p>
          <a:p>
            <a:pPr marL="457200" lvl="0" indent="-457200" algn="l" rtl="0">
              <a:lnSpc>
                <a:spcPct val="100000"/>
              </a:lnSpc>
              <a:spcBef>
                <a:spcPts val="0"/>
              </a:spcBef>
              <a:spcAft>
                <a:spcPts val="0"/>
              </a:spcAft>
              <a:buClr>
                <a:schemeClr val="dk1"/>
              </a:buClr>
              <a:buSzPts val="1100"/>
              <a:buFont typeface="Arial"/>
              <a:buNone/>
            </a:pPr>
            <a:r>
              <a:rPr lang="en" sz="1100" b="0" i="0" u="none" strike="noStrike" cap="none" dirty="0">
                <a:solidFill>
                  <a:srgbClr val="000000"/>
                </a:solidFill>
                <a:latin typeface="Arial"/>
                <a:ea typeface="Arial"/>
                <a:cs typeface="Arial"/>
                <a:sym typeface="Arial"/>
              </a:rPr>
              <a:t>Highsmith, C. M. (2010a). </a:t>
            </a:r>
            <a:r>
              <a:rPr lang="en" sz="1100" b="0" i="1" u="none" strike="noStrike" cap="none" dirty="0">
                <a:solidFill>
                  <a:srgbClr val="000000"/>
                </a:solidFill>
                <a:latin typeface="Arial"/>
                <a:ea typeface="Arial"/>
                <a:cs typeface="Arial"/>
                <a:sym typeface="Arial"/>
              </a:rPr>
              <a:t>Kelly Ingram Park, Birmingham, Alabama. Alabama Birmingham United States, 2010. March 3</a:t>
            </a:r>
            <a:r>
              <a:rPr lang="en" sz="1100" b="0" i="0" u="none" strike="noStrike" cap="none" dirty="0">
                <a:solidFill>
                  <a:srgbClr val="000000"/>
                </a:solidFill>
                <a:latin typeface="Arial"/>
                <a:ea typeface="Arial"/>
                <a:cs typeface="Arial"/>
                <a:sym typeface="Arial"/>
              </a:rPr>
              <a:t> [Photograph]. Library of Congress. </a:t>
            </a:r>
            <a:r>
              <a:rPr lang="en" sz="11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https://www.loc.gov/item/2010636980/</a:t>
            </a:r>
            <a:r>
              <a:rPr lang="en" sz="1100" b="0" i="0" u="none" strike="noStrike" cap="none" dirty="0">
                <a:solidFill>
                  <a:srgbClr val="000000"/>
                </a:solidFill>
                <a:latin typeface="Arial"/>
                <a:ea typeface="Arial"/>
                <a:cs typeface="Arial"/>
                <a:sym typeface="Arial"/>
              </a:rPr>
              <a:t>. Public domain (CC0).</a:t>
            </a:r>
            <a:endParaRPr sz="1000" dirty="0">
              <a:solidFill>
                <a:srgbClr val="666666"/>
              </a:solidFill>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dirty="0">
                <a:solidFill>
                  <a:srgbClr val="666666"/>
                </a:solidFill>
                <a:latin typeface="Roboto"/>
                <a:ea typeface="Roboto"/>
                <a:cs typeface="Roboto"/>
                <a:sym typeface="Roboto"/>
              </a:rPr>
              <a:t>Alternative Method for Listening (Dial In):</a:t>
            </a:r>
            <a:endParaRPr sz="1000" dirty="0">
              <a:solidFill>
                <a:srgbClr val="666666"/>
              </a:solidFill>
              <a:latin typeface="Roboto"/>
              <a:ea typeface="Roboto"/>
              <a:cs typeface="Roboto"/>
              <a:sym typeface="Roboto"/>
            </a:endParaRPr>
          </a:p>
          <a:p>
            <a:pPr marL="457200" lvl="0" indent="-292100" algn="l" rtl="0">
              <a:lnSpc>
                <a:spcPct val="100000"/>
              </a:lnSpc>
              <a:spcBef>
                <a:spcPts val="0"/>
              </a:spcBef>
              <a:spcAft>
                <a:spcPts val="0"/>
              </a:spcAft>
              <a:buClr>
                <a:srgbClr val="666666"/>
              </a:buClr>
              <a:buSzPts val="1000"/>
              <a:buFont typeface="Roboto"/>
              <a:buChar char="-"/>
            </a:pPr>
            <a:r>
              <a:rPr lang="en" sz="1000" dirty="0">
                <a:solidFill>
                  <a:srgbClr val="666666"/>
                </a:solidFill>
                <a:latin typeface="Roboto"/>
                <a:ea typeface="Roboto"/>
                <a:cs typeface="Roboto"/>
                <a:sym typeface="Roboto"/>
              </a:rPr>
              <a:t>Using your phone, call 205-307-5455 </a:t>
            </a:r>
            <a:endParaRPr sz="1000" dirty="0">
              <a:solidFill>
                <a:srgbClr val="666666"/>
              </a:solidFill>
              <a:latin typeface="Roboto"/>
              <a:ea typeface="Roboto"/>
              <a:cs typeface="Roboto"/>
              <a:sym typeface="Roboto"/>
            </a:endParaRPr>
          </a:p>
          <a:p>
            <a:pPr marL="457200" lvl="0" indent="-292100" algn="l" rtl="0">
              <a:lnSpc>
                <a:spcPct val="100000"/>
              </a:lnSpc>
              <a:spcBef>
                <a:spcPts val="0"/>
              </a:spcBef>
              <a:spcAft>
                <a:spcPts val="0"/>
              </a:spcAft>
              <a:buClr>
                <a:srgbClr val="666666"/>
              </a:buClr>
              <a:buSzPts val="1000"/>
              <a:buFont typeface="Roboto"/>
              <a:buChar char="-"/>
            </a:pPr>
            <a:r>
              <a:rPr lang="en" sz="1000" dirty="0">
                <a:solidFill>
                  <a:srgbClr val="666666"/>
                </a:solidFill>
                <a:latin typeface="Roboto"/>
                <a:ea typeface="Roboto"/>
                <a:cs typeface="Roboto"/>
                <a:sym typeface="Roboto"/>
              </a:rPr>
              <a:t>When prompted, press 2 </a:t>
            </a:r>
            <a:endParaRPr sz="1000" dirty="0">
              <a:solidFill>
                <a:srgbClr val="666666"/>
              </a:solidFill>
              <a:latin typeface="Roboto"/>
              <a:ea typeface="Roboto"/>
              <a:cs typeface="Roboto"/>
              <a:sym typeface="Roboto"/>
            </a:endParaRPr>
          </a:p>
          <a:p>
            <a:pPr marL="0" lvl="0" indent="0" algn="l" rtl="0">
              <a:lnSpc>
                <a:spcPct val="100000"/>
              </a:lnSpc>
              <a:spcBef>
                <a:spcPts val="0"/>
              </a:spcBef>
              <a:spcAft>
                <a:spcPts val="0"/>
              </a:spcAft>
              <a:buSzPts val="1100"/>
              <a:buNone/>
            </a:pPr>
            <a:endParaRPr lang="en-US" sz="1000" dirty="0">
              <a:solidFill>
                <a:srgbClr val="666666"/>
              </a:solidFill>
              <a:latin typeface="Roboto"/>
              <a:ea typeface="Roboto"/>
              <a:cs typeface="Roboto"/>
              <a:sym typeface="Roboto"/>
            </a:endParaRPr>
          </a:p>
          <a:p>
            <a:pPr marL="0" lvl="0" indent="0" algn="l" rtl="0">
              <a:lnSpc>
                <a:spcPct val="100000"/>
              </a:lnSpc>
              <a:spcBef>
                <a:spcPts val="0"/>
              </a:spcBef>
              <a:spcAft>
                <a:spcPts val="0"/>
              </a:spcAft>
              <a:buSzPts val="1100"/>
              <a:buNone/>
            </a:pPr>
            <a:r>
              <a:rPr lang="en-US" sz="1000" b="1" dirty="0">
                <a:solidFill>
                  <a:srgbClr val="666666"/>
                </a:solidFill>
                <a:latin typeface="Roboto"/>
                <a:ea typeface="Roboto"/>
                <a:cs typeface="Roboto"/>
                <a:sym typeface="Roboto"/>
              </a:rPr>
              <a:t>Image Attributions:</a:t>
            </a:r>
            <a:endParaRPr sz="1000" b="1" dirty="0">
              <a:solidFill>
                <a:srgbClr val="666666"/>
              </a:solidFill>
              <a:latin typeface="Roboto"/>
              <a:ea typeface="Roboto"/>
              <a:cs typeface="Roboto"/>
              <a:sym typeface="Roboto"/>
            </a:endParaRPr>
          </a:p>
          <a:p>
            <a:pPr marL="171450" lvl="0" indent="-171450" algn="l" rtl="0">
              <a:lnSpc>
                <a:spcPct val="100000"/>
              </a:lnSpc>
              <a:spcBef>
                <a:spcPts val="0"/>
              </a:spcBef>
              <a:spcAft>
                <a:spcPts val="0"/>
              </a:spcAft>
              <a:buClr>
                <a:schemeClr val="dk1"/>
              </a:buClr>
              <a:buSzPts val="1100"/>
            </a:pPr>
            <a:r>
              <a:rPr lang="en" sz="1200" dirty="0">
                <a:solidFill>
                  <a:schemeClr val="dk1"/>
                </a:solidFill>
                <a:latin typeface="Times New Roman"/>
                <a:ea typeface="Times New Roman"/>
                <a:cs typeface="Times New Roman"/>
                <a:sym typeface="Times New Roman"/>
              </a:rPr>
              <a:t>Highsmith, C. M. (2010b). </a:t>
            </a:r>
            <a:r>
              <a:rPr lang="en" sz="1200" i="1" dirty="0">
                <a:solidFill>
                  <a:schemeClr val="dk1"/>
                </a:solidFill>
                <a:latin typeface="Times New Roman"/>
                <a:ea typeface="Times New Roman"/>
                <a:cs typeface="Times New Roman"/>
                <a:sym typeface="Times New Roman"/>
              </a:rPr>
              <a:t>Sculpture dedicated to the foot soldiers of the Birmingham civil rights movement. Kelly Ingram Park, Birmingham, Alabama</a:t>
            </a:r>
            <a:r>
              <a:rPr lang="en" sz="1200" dirty="0">
                <a:solidFill>
                  <a:schemeClr val="dk1"/>
                </a:solidFill>
                <a:latin typeface="Times New Roman"/>
                <a:ea typeface="Times New Roman"/>
                <a:cs typeface="Times New Roman"/>
                <a:sym typeface="Times New Roman"/>
              </a:rPr>
              <a:t> [Photograph]. Library of Congress. </a:t>
            </a:r>
            <a:r>
              <a:rPr lang="en" sz="1200" u="sng" dirty="0">
                <a:solidFill>
                  <a:schemeClr val="hlink"/>
                </a:solidFill>
                <a:latin typeface="Times New Roman"/>
                <a:ea typeface="Times New Roman"/>
                <a:cs typeface="Times New Roman"/>
                <a:sym typeface="Times New Roman"/>
                <a:hlinkClick r:id="rId3"/>
              </a:rPr>
              <a:t>https://www.loc.gov/resource/highsm.05111/</a:t>
            </a:r>
            <a:r>
              <a:rPr lang="en" sz="1200" u="sng" dirty="0">
                <a:solidFill>
                  <a:schemeClr val="hlink"/>
                </a:solidFill>
                <a:latin typeface="Times New Roman"/>
                <a:ea typeface="Times New Roman"/>
                <a:cs typeface="Times New Roman"/>
                <a:sym typeface="Times New Roman"/>
              </a:rPr>
              <a:t>.</a:t>
            </a:r>
            <a:r>
              <a:rPr lang="en" sz="1200" u="none" dirty="0">
                <a:solidFill>
                  <a:schemeClr val="hlink"/>
                </a:solidFill>
                <a:latin typeface="Times New Roman"/>
                <a:ea typeface="Times New Roman"/>
                <a:cs typeface="Times New Roman"/>
                <a:sym typeface="Times New Roman"/>
              </a:rPr>
              <a:t> Public domain (CC0).</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171450" lvl="0" indent="-171450" algn="l" rtl="0">
              <a:lnSpc>
                <a:spcPct val="100000"/>
              </a:lnSpc>
              <a:spcBef>
                <a:spcPts val="0"/>
              </a:spcBef>
              <a:spcAft>
                <a:spcPts val="0"/>
              </a:spcAft>
              <a:buClr>
                <a:schemeClr val="dk1"/>
              </a:buClr>
              <a:buSzPts val="1100"/>
            </a:pPr>
            <a:r>
              <a:rPr lang="en" sz="1200" dirty="0">
                <a:solidFill>
                  <a:schemeClr val="dk1"/>
                </a:solidFill>
                <a:latin typeface="Times New Roman"/>
                <a:ea typeface="Times New Roman"/>
                <a:cs typeface="Times New Roman"/>
                <a:sym typeface="Times New Roman"/>
              </a:rPr>
              <a:t>Alabama Media Group (1963). </a:t>
            </a:r>
            <a:r>
              <a:rPr lang="en-US" sz="1200" i="1" dirty="0"/>
              <a:t>Police dog attacking Walter Gadsden, a student at Parker High School, during a civil rights demonstration in downtown Birmingham, Alabama </a:t>
            </a:r>
            <a:r>
              <a:rPr lang="en" sz="1200" dirty="0">
                <a:solidFill>
                  <a:schemeClr val="dk1"/>
                </a:solidFill>
                <a:latin typeface="Times New Roman"/>
                <a:ea typeface="Times New Roman"/>
                <a:cs typeface="Times New Roman"/>
                <a:sym typeface="Times New Roman"/>
              </a:rPr>
              <a:t>[Photograph]. </a:t>
            </a:r>
            <a:r>
              <a:rPr lang="en-US" sz="1200" dirty="0"/>
              <a:t>Alabama Department of Archives and History. https://digital.archives.alabama.gov/digital/collection/amg/id/14478/rec/3. All rights reserved.</a:t>
            </a:r>
            <a:endParaRPr sz="1200" dirty="0">
              <a:solidFill>
                <a:srgbClr val="333333"/>
              </a:solidFill>
              <a:highlight>
                <a:srgbClr val="FFFFFF"/>
              </a:highlight>
              <a:latin typeface="Georgia"/>
              <a:ea typeface="Georgia"/>
              <a:cs typeface="Georgia"/>
              <a:sym typeface="Georgi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dirty="0">
                <a:solidFill>
                  <a:srgbClr val="666666"/>
                </a:solidFill>
                <a:latin typeface="Roboto"/>
                <a:ea typeface="Roboto"/>
                <a:cs typeface="Roboto"/>
                <a:sym typeface="Roboto"/>
              </a:rPr>
              <a:t>Alternative Method for Listening (Dial In):</a:t>
            </a:r>
            <a:endParaRPr sz="1000" dirty="0">
              <a:solidFill>
                <a:srgbClr val="666666"/>
              </a:solidFill>
              <a:latin typeface="Roboto"/>
              <a:ea typeface="Roboto"/>
              <a:cs typeface="Roboto"/>
              <a:sym typeface="Roboto"/>
            </a:endParaRPr>
          </a:p>
          <a:p>
            <a:pPr marL="457200" lvl="0" indent="-292100" algn="l" rtl="0">
              <a:lnSpc>
                <a:spcPct val="100000"/>
              </a:lnSpc>
              <a:spcBef>
                <a:spcPts val="0"/>
              </a:spcBef>
              <a:spcAft>
                <a:spcPts val="0"/>
              </a:spcAft>
              <a:buClr>
                <a:srgbClr val="666666"/>
              </a:buClr>
              <a:buSzPts val="1000"/>
              <a:buFont typeface="Roboto"/>
              <a:buChar char="-"/>
            </a:pPr>
            <a:r>
              <a:rPr lang="en" sz="1000" dirty="0">
                <a:solidFill>
                  <a:srgbClr val="666666"/>
                </a:solidFill>
                <a:latin typeface="Roboto"/>
                <a:ea typeface="Roboto"/>
                <a:cs typeface="Roboto"/>
                <a:sym typeface="Roboto"/>
              </a:rPr>
              <a:t>Using your phone, call 205-307-5455 </a:t>
            </a:r>
            <a:endParaRPr sz="1000" dirty="0">
              <a:solidFill>
                <a:srgbClr val="666666"/>
              </a:solidFill>
              <a:latin typeface="Roboto"/>
              <a:ea typeface="Roboto"/>
              <a:cs typeface="Roboto"/>
              <a:sym typeface="Roboto"/>
            </a:endParaRPr>
          </a:p>
          <a:p>
            <a:pPr marL="457200" lvl="0" indent="-292100" algn="l" rtl="0">
              <a:lnSpc>
                <a:spcPct val="100000"/>
              </a:lnSpc>
              <a:spcBef>
                <a:spcPts val="0"/>
              </a:spcBef>
              <a:spcAft>
                <a:spcPts val="0"/>
              </a:spcAft>
              <a:buClr>
                <a:srgbClr val="666666"/>
              </a:buClr>
              <a:buSzPts val="1000"/>
              <a:buFont typeface="Roboto"/>
              <a:buChar char="-"/>
            </a:pPr>
            <a:r>
              <a:rPr lang="en" sz="1000" dirty="0">
                <a:solidFill>
                  <a:srgbClr val="666666"/>
                </a:solidFill>
                <a:latin typeface="Roboto"/>
                <a:ea typeface="Roboto"/>
                <a:cs typeface="Roboto"/>
                <a:sym typeface="Roboto"/>
              </a:rPr>
              <a:t>When prompted, press 3 </a:t>
            </a:r>
            <a:endParaRPr sz="1000" dirty="0">
              <a:solidFill>
                <a:srgbClr val="666666"/>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000" dirty="0">
              <a:solidFill>
                <a:srgbClr val="666666"/>
              </a:solidFill>
              <a:latin typeface="Roboto"/>
              <a:ea typeface="Roboto"/>
              <a:cs typeface="Roboto"/>
              <a:sym typeface="Roboto"/>
            </a:endParaRPr>
          </a:p>
          <a:p>
            <a:pPr marL="457200" lvl="0" indent="-457200" algn="l" rtl="0">
              <a:lnSpc>
                <a:spcPct val="100000"/>
              </a:lnSpc>
              <a:spcBef>
                <a:spcPts val="0"/>
              </a:spcBef>
              <a:spcAft>
                <a:spcPts val="0"/>
              </a:spcAft>
              <a:buSzPts val="1100"/>
              <a:buNone/>
            </a:pPr>
            <a:r>
              <a:rPr lang="en" sz="1200" b="1" dirty="0">
                <a:solidFill>
                  <a:schemeClr val="dk1"/>
                </a:solidFill>
                <a:latin typeface="Times New Roman"/>
                <a:ea typeface="Times New Roman"/>
                <a:cs typeface="Times New Roman"/>
                <a:sym typeface="Times New Roman"/>
              </a:rPr>
              <a:t>Image Attributions:</a:t>
            </a:r>
          </a:p>
          <a:p>
            <a:pPr marL="457200" lvl="0" indent="-457200" algn="l" rtl="0">
              <a:lnSpc>
                <a:spcPct val="100000"/>
              </a:lnSpc>
              <a:spcBef>
                <a:spcPts val="0"/>
              </a:spcBef>
              <a:spcAft>
                <a:spcPts val="0"/>
              </a:spcAft>
              <a:buSzPts val="1100"/>
            </a:pPr>
            <a:r>
              <a:rPr lang="en" sz="1200" dirty="0">
                <a:solidFill>
                  <a:schemeClr val="dk1"/>
                </a:solidFill>
                <a:latin typeface="Times New Roman"/>
                <a:ea typeface="Times New Roman"/>
                <a:cs typeface="Times New Roman"/>
                <a:sym typeface="Times New Roman"/>
              </a:rPr>
              <a:t>Highsmith, C. M. (2010c). </a:t>
            </a:r>
            <a:r>
              <a:rPr lang="en" sz="1200" i="1" dirty="0">
                <a:solidFill>
                  <a:schemeClr val="dk1"/>
                </a:solidFill>
                <a:latin typeface="Times New Roman"/>
                <a:ea typeface="Times New Roman"/>
                <a:cs typeface="Times New Roman"/>
                <a:sym typeface="Times New Roman"/>
              </a:rPr>
              <a:t>Kelly Ingram Park, Birmingham, Alabama</a:t>
            </a:r>
            <a:r>
              <a:rPr lang="en" sz="1200" dirty="0">
                <a:solidFill>
                  <a:schemeClr val="dk1"/>
                </a:solidFill>
                <a:latin typeface="Times New Roman"/>
                <a:ea typeface="Times New Roman"/>
                <a:cs typeface="Times New Roman"/>
                <a:sym typeface="Times New Roman"/>
              </a:rPr>
              <a:t> [Photograph]. Library of Congress.</a:t>
            </a:r>
            <a:r>
              <a:rPr lang="en" sz="1200" dirty="0">
                <a:solidFill>
                  <a:srgbClr val="666666"/>
                </a:solidFill>
                <a:latin typeface="Times New Roman"/>
                <a:ea typeface="Times New Roman"/>
                <a:cs typeface="Times New Roman"/>
                <a:sym typeface="Times New Roman"/>
              </a:rPr>
              <a:t> </a:t>
            </a:r>
            <a:r>
              <a:rPr lang="en" sz="1200" u="sng" dirty="0">
                <a:solidFill>
                  <a:schemeClr val="hlink"/>
                </a:solidFill>
                <a:latin typeface="Times New Roman"/>
                <a:ea typeface="Times New Roman"/>
                <a:cs typeface="Times New Roman"/>
                <a:sym typeface="Times New Roman"/>
                <a:hlinkClick r:id="rId3"/>
              </a:rPr>
              <a:t>https://www.loc.gov/resource/highsm.05112/</a:t>
            </a:r>
            <a:r>
              <a:rPr lang="en" sz="1200" u="sng" dirty="0">
                <a:solidFill>
                  <a:schemeClr val="hlink"/>
                </a:solidFill>
                <a:latin typeface="Times New Roman"/>
                <a:ea typeface="Times New Roman"/>
                <a:cs typeface="Times New Roman"/>
                <a:sym typeface="Times New Roman"/>
              </a:rPr>
              <a:t>.</a:t>
            </a:r>
            <a:r>
              <a:rPr lang="en" sz="1200" u="none" dirty="0">
                <a:solidFill>
                  <a:schemeClr val="hlink"/>
                </a:solidFill>
                <a:latin typeface="Times New Roman"/>
                <a:ea typeface="Times New Roman"/>
                <a:cs typeface="Times New Roman"/>
                <a:sym typeface="Times New Roman"/>
              </a:rPr>
              <a:t> Public domain (CC0).</a:t>
            </a:r>
            <a:endParaRPr sz="1200" u="none" dirty="0">
              <a:solidFill>
                <a:srgbClr val="666666"/>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SzPts val="1100"/>
            </a:pPr>
            <a:r>
              <a:rPr lang="en" sz="1200" dirty="0">
                <a:solidFill>
                  <a:schemeClr val="dk1"/>
                </a:solidFill>
                <a:latin typeface="Times New Roman"/>
                <a:ea typeface="Times New Roman"/>
                <a:cs typeface="Times New Roman"/>
                <a:sym typeface="Times New Roman"/>
              </a:rPr>
              <a:t>Highsmith, C. M. (2010d). </a:t>
            </a:r>
            <a:r>
              <a:rPr lang="en" sz="1200" i="1" dirty="0">
                <a:solidFill>
                  <a:schemeClr val="dk1"/>
                </a:solidFill>
                <a:latin typeface="Times New Roman"/>
                <a:ea typeface="Times New Roman"/>
                <a:cs typeface="Times New Roman"/>
                <a:sym typeface="Times New Roman"/>
              </a:rPr>
              <a:t>Kelly Ingram Park, Birmingham, Alabama</a:t>
            </a:r>
            <a:r>
              <a:rPr lang="en" sz="1200" dirty="0">
                <a:solidFill>
                  <a:schemeClr val="dk1"/>
                </a:solidFill>
                <a:latin typeface="Times New Roman"/>
                <a:ea typeface="Times New Roman"/>
                <a:cs typeface="Times New Roman"/>
                <a:sym typeface="Times New Roman"/>
              </a:rPr>
              <a:t> [Photograph]. Library of Congress.</a:t>
            </a:r>
            <a:r>
              <a:rPr lang="en" sz="1200" dirty="0">
                <a:solidFill>
                  <a:srgbClr val="666666"/>
                </a:solidFill>
                <a:latin typeface="Times New Roman"/>
                <a:ea typeface="Times New Roman"/>
                <a:cs typeface="Times New Roman"/>
                <a:sym typeface="Times New Roman"/>
              </a:rPr>
              <a:t> </a:t>
            </a:r>
            <a:r>
              <a:rPr lang="en" sz="1200" u="sng" dirty="0">
                <a:solidFill>
                  <a:schemeClr val="hlink"/>
                </a:solidFill>
                <a:latin typeface="Times New Roman"/>
                <a:ea typeface="Times New Roman"/>
                <a:cs typeface="Times New Roman"/>
                <a:sym typeface="Times New Roman"/>
                <a:hlinkClick r:id="rId4"/>
              </a:rPr>
              <a:t>https://www.loc.gov/resource/highsm.05056/</a:t>
            </a:r>
            <a:r>
              <a:rPr lang="en" sz="1200" u="sng" dirty="0">
                <a:solidFill>
                  <a:schemeClr val="hlink"/>
                </a:solidFill>
                <a:latin typeface="Times New Roman"/>
                <a:ea typeface="Times New Roman"/>
                <a:cs typeface="Times New Roman"/>
                <a:sym typeface="Times New Roman"/>
              </a:rPr>
              <a:t>.</a:t>
            </a:r>
            <a:r>
              <a:rPr lang="en" sz="1200" u="none" dirty="0">
                <a:solidFill>
                  <a:schemeClr val="hlink"/>
                </a:solidFill>
                <a:latin typeface="Times New Roman"/>
                <a:ea typeface="Times New Roman"/>
                <a:cs typeface="Times New Roman"/>
                <a:sym typeface="Times New Roman"/>
              </a:rPr>
              <a:t> Public domain (CC0).</a:t>
            </a:r>
            <a:endParaRPr lang="en" sz="1200" u="sng" dirty="0">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SzPts val="1100"/>
            </a:pPr>
            <a:r>
              <a:rPr lang="en-US" sz="1000" dirty="0">
                <a:solidFill>
                  <a:schemeClr val="dk1"/>
                </a:solidFill>
                <a:latin typeface="Times New Roman"/>
                <a:ea typeface="Times New Roman"/>
                <a:cs typeface="Times New Roman"/>
                <a:sym typeface="Times New Roman"/>
              </a:rPr>
              <a:t>Alabama Media Group (1963). </a:t>
            </a:r>
            <a:r>
              <a:rPr lang="en-US" sz="1000" i="1" dirty="0"/>
              <a:t>Civil rights demonstrators being arrested on 3rd Avenue North in downtown Birmingham, Alabama, during the Children's Crusade </a:t>
            </a:r>
            <a:r>
              <a:rPr lang="en-US" sz="1000" dirty="0">
                <a:solidFill>
                  <a:schemeClr val="dk1"/>
                </a:solidFill>
                <a:latin typeface="Times New Roman"/>
                <a:ea typeface="Times New Roman"/>
                <a:cs typeface="Times New Roman"/>
                <a:sym typeface="Times New Roman"/>
              </a:rPr>
              <a:t>[Photograph]. </a:t>
            </a:r>
            <a:r>
              <a:rPr lang="en-US" sz="1000" dirty="0"/>
              <a:t>Alabama Department of Archives and History. https://digital.archives.alabama.gov/digital/collection/amg/id/206452/rec/16. All rights reserved.</a:t>
            </a:r>
            <a:endParaRPr lang="en-US" sz="1000" dirty="0">
              <a:solidFill>
                <a:srgbClr val="333333"/>
              </a:solidFill>
              <a:highlight>
                <a:srgbClr val="FFFFFF"/>
              </a:highlight>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endParaRPr sz="1000" dirty="0">
              <a:solidFill>
                <a:srgbClr val="666666"/>
              </a:solidFill>
              <a:latin typeface="Roboto"/>
              <a:ea typeface="Roboto"/>
              <a:cs typeface="Roboto"/>
              <a:sym typeface="Roboto"/>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marR="139700" lvl="0" indent="0" algn="l" rtl="0">
              <a:lnSpc>
                <a:spcPct val="115000"/>
              </a:lnSpc>
              <a:spcBef>
                <a:spcPts val="0"/>
              </a:spcBef>
              <a:spcAft>
                <a:spcPts val="0"/>
              </a:spcAft>
              <a:buClr>
                <a:schemeClr val="dk1"/>
              </a:buClr>
              <a:buSzPts val="1100"/>
              <a:buFont typeface="Arial"/>
              <a:buNone/>
            </a:pPr>
            <a:endParaRPr sz="1050" dirty="0">
              <a:solidFill>
                <a:srgbClr val="767676"/>
              </a:solidFill>
              <a:highlight>
                <a:srgbClr val="FFFFFF"/>
              </a:highlight>
            </a:endParaRPr>
          </a:p>
          <a:p>
            <a:pPr marL="0" lvl="0" indent="0" algn="l" rtl="0">
              <a:lnSpc>
                <a:spcPct val="100000"/>
              </a:lnSpc>
              <a:spcBef>
                <a:spcPts val="300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00" dirty="0">
                <a:solidFill>
                  <a:srgbClr val="666666"/>
                </a:solidFill>
                <a:latin typeface="Roboto"/>
                <a:ea typeface="Roboto"/>
                <a:cs typeface="Roboto"/>
                <a:sym typeface="Roboto"/>
              </a:rPr>
              <a:t>Alternative Method for Listening (Dial In):</a:t>
            </a:r>
            <a:endParaRPr sz="1000" dirty="0">
              <a:solidFill>
                <a:srgbClr val="666666"/>
              </a:solidFill>
              <a:latin typeface="Roboto"/>
              <a:ea typeface="Roboto"/>
              <a:cs typeface="Roboto"/>
              <a:sym typeface="Roboto"/>
            </a:endParaRPr>
          </a:p>
          <a:p>
            <a:pPr marL="457200" lvl="0" indent="-292100" algn="l" rtl="0">
              <a:lnSpc>
                <a:spcPct val="100000"/>
              </a:lnSpc>
              <a:spcBef>
                <a:spcPts val="0"/>
              </a:spcBef>
              <a:spcAft>
                <a:spcPts val="0"/>
              </a:spcAft>
              <a:buClr>
                <a:srgbClr val="666666"/>
              </a:buClr>
              <a:buSzPts val="1000"/>
              <a:buFont typeface="Roboto"/>
              <a:buChar char="-"/>
            </a:pPr>
            <a:r>
              <a:rPr lang="en" sz="1000" dirty="0">
                <a:solidFill>
                  <a:srgbClr val="666666"/>
                </a:solidFill>
                <a:latin typeface="Roboto"/>
                <a:ea typeface="Roboto"/>
                <a:cs typeface="Roboto"/>
                <a:sym typeface="Roboto"/>
              </a:rPr>
              <a:t>Using your phone, call 205-307-5455 </a:t>
            </a:r>
            <a:endParaRPr sz="1000" dirty="0">
              <a:solidFill>
                <a:srgbClr val="666666"/>
              </a:solidFill>
              <a:latin typeface="Roboto"/>
              <a:ea typeface="Roboto"/>
              <a:cs typeface="Roboto"/>
              <a:sym typeface="Roboto"/>
            </a:endParaRPr>
          </a:p>
          <a:p>
            <a:pPr marL="457200" lvl="0" indent="-292100" algn="l" rtl="0">
              <a:lnSpc>
                <a:spcPct val="100000"/>
              </a:lnSpc>
              <a:spcBef>
                <a:spcPts val="0"/>
              </a:spcBef>
              <a:spcAft>
                <a:spcPts val="0"/>
              </a:spcAft>
              <a:buClr>
                <a:srgbClr val="666666"/>
              </a:buClr>
              <a:buSzPts val="1000"/>
              <a:buFont typeface="Roboto"/>
              <a:buChar char="-"/>
            </a:pPr>
            <a:r>
              <a:rPr lang="en" sz="1000" dirty="0">
                <a:solidFill>
                  <a:srgbClr val="666666"/>
                </a:solidFill>
                <a:latin typeface="Roboto"/>
                <a:ea typeface="Roboto"/>
                <a:cs typeface="Roboto"/>
                <a:sym typeface="Roboto"/>
              </a:rPr>
              <a:t>When prompted, press 4 </a:t>
            </a:r>
            <a:endParaRPr sz="1000" dirty="0">
              <a:solidFill>
                <a:srgbClr val="666666"/>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000" dirty="0">
              <a:solidFill>
                <a:srgbClr val="666666"/>
              </a:solidFill>
              <a:latin typeface="Roboto"/>
              <a:ea typeface="Roboto"/>
              <a:cs typeface="Roboto"/>
              <a:sym typeface="Roboto"/>
            </a:endParaRPr>
          </a:p>
          <a:p>
            <a:pPr marL="0" lvl="0" indent="0" algn="l" rtl="0">
              <a:lnSpc>
                <a:spcPct val="100000"/>
              </a:lnSpc>
              <a:spcBef>
                <a:spcPts val="0"/>
              </a:spcBef>
              <a:spcAft>
                <a:spcPts val="0"/>
              </a:spcAft>
              <a:buSzPts val="1100"/>
              <a:buNone/>
            </a:pPr>
            <a:r>
              <a:rPr lang="en" sz="1000" b="1" dirty="0">
                <a:solidFill>
                  <a:srgbClr val="666666"/>
                </a:solidFill>
                <a:latin typeface="Roboto"/>
                <a:ea typeface="Roboto"/>
                <a:cs typeface="Roboto"/>
                <a:sym typeface="Roboto"/>
              </a:rPr>
              <a:t>Image Attributions:</a:t>
            </a:r>
            <a:endParaRPr sz="1000" b="1" dirty="0">
              <a:solidFill>
                <a:srgbClr val="666666"/>
              </a:solidFill>
              <a:latin typeface="Roboto"/>
              <a:ea typeface="Roboto"/>
              <a:cs typeface="Roboto"/>
              <a:sym typeface="Roboto"/>
            </a:endParaRPr>
          </a:p>
          <a:p>
            <a:pPr marL="171450" marR="0" lvl="0" indent="-171450" algn="l" defTabSz="914400" rtl="0" eaLnBrk="1" fontAlgn="auto" latinLnBrk="0" hangingPunct="1">
              <a:lnSpc>
                <a:spcPct val="115000"/>
              </a:lnSpc>
              <a:spcBef>
                <a:spcPts val="1800"/>
              </a:spcBef>
              <a:spcAft>
                <a:spcPts val="0"/>
              </a:spcAft>
              <a:buClr>
                <a:schemeClr val="dk1"/>
              </a:buClr>
              <a:buSzPts val="1100"/>
              <a:tabLst/>
              <a:defRPr/>
            </a:pPr>
            <a:r>
              <a:rPr lang="en-US" sz="1200" dirty="0">
                <a:solidFill>
                  <a:schemeClr val="dk1"/>
                </a:solidFill>
                <a:latin typeface="Times New Roman"/>
                <a:ea typeface="Times New Roman"/>
                <a:cs typeface="Times New Roman"/>
                <a:sym typeface="Times New Roman"/>
              </a:rPr>
              <a:t>Alabama Media Group (1963). </a:t>
            </a:r>
            <a:r>
              <a:rPr lang="en-US" sz="1200" i="1" dirty="0"/>
              <a:t>Firemen spraying civil rights demonstrators with fire hoses in downtown Birmingham, Alabama</a:t>
            </a:r>
            <a:r>
              <a:rPr lang="en-US" sz="1200" dirty="0"/>
              <a:t> </a:t>
            </a:r>
            <a:r>
              <a:rPr lang="en-US" sz="1200" dirty="0">
                <a:solidFill>
                  <a:schemeClr val="dk1"/>
                </a:solidFill>
                <a:latin typeface="Times New Roman"/>
                <a:ea typeface="Times New Roman"/>
                <a:cs typeface="Times New Roman"/>
                <a:sym typeface="Times New Roman"/>
              </a:rPr>
              <a:t>[Photograph]. </a:t>
            </a:r>
            <a:r>
              <a:rPr lang="en-US" sz="1200" dirty="0"/>
              <a:t>Alabama Department of Archives and History. https://digital.archives.alabama.gov/digital/collection/amg/id/14127/rec/5. All rights reserved.</a:t>
            </a:r>
            <a:endParaRPr lang="en-US" sz="1200" dirty="0">
              <a:solidFill>
                <a:srgbClr val="333333"/>
              </a:solidFill>
              <a:highlight>
                <a:srgbClr val="FFFFFF"/>
              </a:highlight>
              <a:latin typeface="Georgia"/>
              <a:ea typeface="Georgia"/>
              <a:cs typeface="Georgia"/>
              <a:sym typeface="Georgia"/>
            </a:endParaRPr>
          </a:p>
          <a:p>
            <a:pPr marL="171450" lvl="0" indent="-171450" algn="l" rtl="0">
              <a:lnSpc>
                <a:spcPct val="115000"/>
              </a:lnSpc>
              <a:spcBef>
                <a:spcPts val="1800"/>
              </a:spcBef>
              <a:spcAft>
                <a:spcPts val="0"/>
              </a:spcAft>
              <a:buClr>
                <a:schemeClr val="dk1"/>
              </a:buClr>
              <a:buSzPts val="1100"/>
            </a:pPr>
            <a:r>
              <a:rPr lang="en" sz="1100" b="0" i="0" u="none" strike="noStrike" cap="none" dirty="0">
                <a:solidFill>
                  <a:srgbClr val="000000"/>
                </a:solidFill>
                <a:latin typeface="Arial"/>
                <a:ea typeface="Arial"/>
                <a:cs typeface="Arial"/>
                <a:sym typeface="Arial"/>
              </a:rPr>
              <a:t>Highsmith, C. M. (2010e). </a:t>
            </a:r>
            <a:r>
              <a:rPr lang="en" sz="1100" b="0" i="1" u="none" strike="noStrike" cap="none" dirty="0">
                <a:solidFill>
                  <a:srgbClr val="000000"/>
                </a:solidFill>
                <a:latin typeface="Arial"/>
                <a:ea typeface="Arial"/>
                <a:cs typeface="Arial"/>
                <a:sym typeface="Arial"/>
              </a:rPr>
              <a:t>Kelly Ingram Park, Birmingham, Alabama</a:t>
            </a:r>
            <a:r>
              <a:rPr lang="en" sz="1100" b="0" i="0" u="none" strike="noStrike" cap="none" dirty="0">
                <a:solidFill>
                  <a:srgbClr val="000000"/>
                </a:solidFill>
                <a:latin typeface="Arial"/>
                <a:ea typeface="Arial"/>
                <a:cs typeface="Arial"/>
                <a:sym typeface="Arial"/>
              </a:rPr>
              <a:t> [Photograph]. Library of Congress.</a:t>
            </a:r>
            <a:r>
              <a:rPr lang="en" sz="11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 sz="11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https://www.loc.gov/item/2010636978/</a:t>
            </a:r>
            <a:r>
              <a:rPr lang="en" sz="1100" b="0" i="0" u="sng" strike="noStrike" cap="none" dirty="0">
                <a:solidFill>
                  <a:srgbClr val="000000"/>
                </a:solidFill>
                <a:latin typeface="Arial"/>
                <a:ea typeface="Arial"/>
                <a:cs typeface="Arial"/>
                <a:sym typeface="Arial"/>
              </a:rPr>
              <a:t>.</a:t>
            </a:r>
            <a:r>
              <a:rPr lang="en" sz="1100" u="none" dirty="0">
                <a:solidFill>
                  <a:schemeClr val="hlink"/>
                </a:solidFill>
                <a:latin typeface="Times New Roman"/>
                <a:ea typeface="Times New Roman"/>
                <a:cs typeface="Times New Roman"/>
                <a:sym typeface="Times New Roman"/>
              </a:rPr>
              <a:t> Public domain (CC0).</a:t>
            </a:r>
          </a:p>
          <a:p>
            <a:pPr marL="171450" marR="0" lvl="0" indent="-171450" algn="l" defTabSz="914400" rtl="0" eaLnBrk="1" fontAlgn="auto" latinLnBrk="0" hangingPunct="1">
              <a:lnSpc>
                <a:spcPct val="115000"/>
              </a:lnSpc>
              <a:spcBef>
                <a:spcPts val="1800"/>
              </a:spcBef>
              <a:spcAft>
                <a:spcPts val="0"/>
              </a:spcAft>
              <a:buClr>
                <a:schemeClr val="dk1"/>
              </a:buClr>
              <a:buSzPts val="1100"/>
              <a:tabLst/>
              <a:defRPr/>
            </a:pPr>
            <a:r>
              <a:rPr lang="en-US" sz="1100" dirty="0">
                <a:solidFill>
                  <a:schemeClr val="dk1"/>
                </a:solidFill>
                <a:latin typeface="Times New Roman"/>
                <a:ea typeface="Times New Roman"/>
                <a:cs typeface="Times New Roman"/>
                <a:sym typeface="Times New Roman"/>
              </a:rPr>
              <a:t>Alabama Media Group (1963). </a:t>
            </a:r>
            <a:r>
              <a:rPr lang="en-US" i="1" dirty="0"/>
              <a:t>Firemen spraying civil rights demonstrators with fire hoses in front of the Parkview Inn in downtown Birmingham, Alabama, during the Children's Crusade</a:t>
            </a:r>
            <a:r>
              <a:rPr lang="en-US" sz="1100" i="1" dirty="0"/>
              <a:t> </a:t>
            </a:r>
            <a:r>
              <a:rPr lang="en-US" sz="1100" dirty="0">
                <a:solidFill>
                  <a:schemeClr val="dk1"/>
                </a:solidFill>
                <a:latin typeface="Times New Roman"/>
                <a:ea typeface="Times New Roman"/>
                <a:cs typeface="Times New Roman"/>
                <a:sym typeface="Times New Roman"/>
              </a:rPr>
              <a:t>[Photograph]. </a:t>
            </a:r>
            <a:r>
              <a:rPr lang="en-US" sz="1100" dirty="0"/>
              <a:t>Alabama Department of Archives and History. https://digital.archives.alabama.gov/digital/collection/amg/id/206443/rec/6. All rights reserved.</a:t>
            </a:r>
            <a:endParaRPr lang="en-US" sz="1100" dirty="0">
              <a:solidFill>
                <a:srgbClr val="333333"/>
              </a:solidFill>
              <a:highlight>
                <a:srgbClr val="FFFFFF"/>
              </a:highlight>
              <a:latin typeface="Georgia"/>
              <a:ea typeface="Georgia"/>
              <a:cs typeface="Georgia"/>
              <a:sym typeface="Georgi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16"/>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txBody>
          <a:bodyPr/>
          <a:lstStyle/>
          <a:p>
            <a:endParaRPr lang="en-US"/>
          </a:p>
        </p:txBody>
      </p:sp>
      <p:sp>
        <p:nvSpPr>
          <p:cNvPr id="11" name="Google Shape;11;p16"/>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2" name="Google Shape;12;p16"/>
          <p:cNvSpPr txBox="1">
            <a:spLocks noGrp="1"/>
          </p:cNvSpPr>
          <p:nvPr>
            <p:ph type="subTitle" idx="1"/>
          </p:nvPr>
        </p:nvSpPr>
        <p:spPr>
          <a:xfrm>
            <a:off x="311700" y="1878560"/>
            <a:ext cx="4242600" cy="738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1600"/>
              <a:buNone/>
              <a:defRPr sz="1600">
                <a:solidFill>
                  <a:schemeClr val="lt2"/>
                </a:solidFill>
              </a:defRPr>
            </a:lvl1pPr>
            <a:lvl2pPr lvl="1" algn="l">
              <a:lnSpc>
                <a:spcPct val="100000"/>
              </a:lnSpc>
              <a:spcBef>
                <a:spcPts val="0"/>
              </a:spcBef>
              <a:spcAft>
                <a:spcPts val="0"/>
              </a:spcAft>
              <a:buClr>
                <a:schemeClr val="lt2"/>
              </a:buClr>
              <a:buSzPts val="1600"/>
              <a:buNone/>
              <a:defRPr sz="1600">
                <a:solidFill>
                  <a:schemeClr val="lt2"/>
                </a:solidFill>
              </a:defRPr>
            </a:lvl2pPr>
            <a:lvl3pPr lvl="2" algn="l">
              <a:lnSpc>
                <a:spcPct val="100000"/>
              </a:lnSpc>
              <a:spcBef>
                <a:spcPts val="0"/>
              </a:spcBef>
              <a:spcAft>
                <a:spcPts val="0"/>
              </a:spcAft>
              <a:buClr>
                <a:schemeClr val="lt2"/>
              </a:buClr>
              <a:buSzPts val="1600"/>
              <a:buNone/>
              <a:defRPr sz="1600">
                <a:solidFill>
                  <a:schemeClr val="lt2"/>
                </a:solidFill>
              </a:defRPr>
            </a:lvl3pPr>
            <a:lvl4pPr lvl="3" algn="l">
              <a:lnSpc>
                <a:spcPct val="100000"/>
              </a:lnSpc>
              <a:spcBef>
                <a:spcPts val="0"/>
              </a:spcBef>
              <a:spcAft>
                <a:spcPts val="0"/>
              </a:spcAft>
              <a:buClr>
                <a:schemeClr val="lt2"/>
              </a:buClr>
              <a:buSzPts val="1600"/>
              <a:buNone/>
              <a:defRPr sz="1600">
                <a:solidFill>
                  <a:schemeClr val="lt2"/>
                </a:solidFill>
              </a:defRPr>
            </a:lvl4pPr>
            <a:lvl5pPr lvl="4" algn="l">
              <a:lnSpc>
                <a:spcPct val="100000"/>
              </a:lnSpc>
              <a:spcBef>
                <a:spcPts val="0"/>
              </a:spcBef>
              <a:spcAft>
                <a:spcPts val="0"/>
              </a:spcAft>
              <a:buClr>
                <a:schemeClr val="lt2"/>
              </a:buClr>
              <a:buSzPts val="1600"/>
              <a:buNone/>
              <a:defRPr sz="1600">
                <a:solidFill>
                  <a:schemeClr val="lt2"/>
                </a:solidFill>
              </a:defRPr>
            </a:lvl5pPr>
            <a:lvl6pPr lvl="5" algn="l">
              <a:lnSpc>
                <a:spcPct val="100000"/>
              </a:lnSpc>
              <a:spcBef>
                <a:spcPts val="0"/>
              </a:spcBef>
              <a:spcAft>
                <a:spcPts val="0"/>
              </a:spcAft>
              <a:buClr>
                <a:schemeClr val="lt2"/>
              </a:buClr>
              <a:buSzPts val="1600"/>
              <a:buNone/>
              <a:defRPr sz="1600">
                <a:solidFill>
                  <a:schemeClr val="lt2"/>
                </a:solidFill>
              </a:defRPr>
            </a:lvl6pPr>
            <a:lvl7pPr lvl="6" algn="l">
              <a:lnSpc>
                <a:spcPct val="100000"/>
              </a:lnSpc>
              <a:spcBef>
                <a:spcPts val="0"/>
              </a:spcBef>
              <a:spcAft>
                <a:spcPts val="0"/>
              </a:spcAft>
              <a:buClr>
                <a:schemeClr val="lt2"/>
              </a:buClr>
              <a:buSzPts val="1600"/>
              <a:buNone/>
              <a:defRPr sz="1600">
                <a:solidFill>
                  <a:schemeClr val="lt2"/>
                </a:solidFill>
              </a:defRPr>
            </a:lvl7pPr>
            <a:lvl8pPr lvl="7" algn="l">
              <a:lnSpc>
                <a:spcPct val="100000"/>
              </a:lnSpc>
              <a:spcBef>
                <a:spcPts val="0"/>
              </a:spcBef>
              <a:spcAft>
                <a:spcPts val="0"/>
              </a:spcAft>
              <a:buClr>
                <a:schemeClr val="lt2"/>
              </a:buClr>
              <a:buSzPts val="1600"/>
              <a:buNone/>
              <a:defRPr sz="1600">
                <a:solidFill>
                  <a:schemeClr val="lt2"/>
                </a:solidFill>
              </a:defRPr>
            </a:lvl8pPr>
            <a:lvl9pPr lvl="8" algn="l">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25"/>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25"/>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5" name="Google Shape;55;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6"/>
        <p:cNvGrpSpPr/>
        <p:nvPr/>
      </p:nvGrpSpPr>
      <p:grpSpPr>
        <a:xfrm>
          <a:off x="0" y="0"/>
          <a:ext cx="0" cy="0"/>
          <a:chOff x="0" y="0"/>
          <a:chExt cx="0" cy="0"/>
        </a:xfrm>
      </p:grpSpPr>
      <p:sp>
        <p:nvSpPr>
          <p:cNvPr id="57" name="Google Shape;57;p26"/>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10000"/>
              <a:buNone/>
              <a:defRPr sz="10000">
                <a:solidFill>
                  <a:schemeClr val="lt1"/>
                </a:solidFill>
              </a:defRPr>
            </a:lvl1pPr>
            <a:lvl2pPr lvl="1" algn="l">
              <a:lnSpc>
                <a:spcPct val="100000"/>
              </a:lnSpc>
              <a:spcBef>
                <a:spcPts val="0"/>
              </a:spcBef>
              <a:spcAft>
                <a:spcPts val="0"/>
              </a:spcAft>
              <a:buClr>
                <a:schemeClr val="lt1"/>
              </a:buClr>
              <a:buSzPts val="10000"/>
              <a:buNone/>
              <a:defRPr sz="10000">
                <a:solidFill>
                  <a:schemeClr val="lt1"/>
                </a:solidFill>
              </a:defRPr>
            </a:lvl2pPr>
            <a:lvl3pPr lvl="2" algn="l">
              <a:lnSpc>
                <a:spcPct val="100000"/>
              </a:lnSpc>
              <a:spcBef>
                <a:spcPts val="0"/>
              </a:spcBef>
              <a:spcAft>
                <a:spcPts val="0"/>
              </a:spcAft>
              <a:buClr>
                <a:schemeClr val="lt1"/>
              </a:buClr>
              <a:buSzPts val="10000"/>
              <a:buNone/>
              <a:defRPr sz="10000">
                <a:solidFill>
                  <a:schemeClr val="lt1"/>
                </a:solidFill>
              </a:defRPr>
            </a:lvl3pPr>
            <a:lvl4pPr lvl="3" algn="l">
              <a:lnSpc>
                <a:spcPct val="100000"/>
              </a:lnSpc>
              <a:spcBef>
                <a:spcPts val="0"/>
              </a:spcBef>
              <a:spcAft>
                <a:spcPts val="0"/>
              </a:spcAft>
              <a:buClr>
                <a:schemeClr val="lt1"/>
              </a:buClr>
              <a:buSzPts val="10000"/>
              <a:buNone/>
              <a:defRPr sz="10000">
                <a:solidFill>
                  <a:schemeClr val="lt1"/>
                </a:solidFill>
              </a:defRPr>
            </a:lvl4pPr>
            <a:lvl5pPr lvl="4" algn="l">
              <a:lnSpc>
                <a:spcPct val="100000"/>
              </a:lnSpc>
              <a:spcBef>
                <a:spcPts val="0"/>
              </a:spcBef>
              <a:spcAft>
                <a:spcPts val="0"/>
              </a:spcAft>
              <a:buClr>
                <a:schemeClr val="lt1"/>
              </a:buClr>
              <a:buSzPts val="10000"/>
              <a:buNone/>
              <a:defRPr sz="10000">
                <a:solidFill>
                  <a:schemeClr val="lt1"/>
                </a:solidFill>
              </a:defRPr>
            </a:lvl5pPr>
            <a:lvl6pPr lvl="5" algn="l">
              <a:lnSpc>
                <a:spcPct val="100000"/>
              </a:lnSpc>
              <a:spcBef>
                <a:spcPts val="0"/>
              </a:spcBef>
              <a:spcAft>
                <a:spcPts val="0"/>
              </a:spcAft>
              <a:buClr>
                <a:schemeClr val="lt1"/>
              </a:buClr>
              <a:buSzPts val="10000"/>
              <a:buNone/>
              <a:defRPr sz="10000">
                <a:solidFill>
                  <a:schemeClr val="lt1"/>
                </a:solidFill>
              </a:defRPr>
            </a:lvl6pPr>
            <a:lvl7pPr lvl="6" algn="l">
              <a:lnSpc>
                <a:spcPct val="100000"/>
              </a:lnSpc>
              <a:spcBef>
                <a:spcPts val="0"/>
              </a:spcBef>
              <a:spcAft>
                <a:spcPts val="0"/>
              </a:spcAft>
              <a:buClr>
                <a:schemeClr val="lt1"/>
              </a:buClr>
              <a:buSzPts val="10000"/>
              <a:buNone/>
              <a:defRPr sz="10000">
                <a:solidFill>
                  <a:schemeClr val="lt1"/>
                </a:solidFill>
              </a:defRPr>
            </a:lvl7pPr>
            <a:lvl8pPr lvl="7" algn="l">
              <a:lnSpc>
                <a:spcPct val="100000"/>
              </a:lnSpc>
              <a:spcBef>
                <a:spcPts val="0"/>
              </a:spcBef>
              <a:spcAft>
                <a:spcPts val="0"/>
              </a:spcAft>
              <a:buClr>
                <a:schemeClr val="lt1"/>
              </a:buClr>
              <a:buSzPts val="10000"/>
              <a:buNone/>
              <a:defRPr sz="10000">
                <a:solidFill>
                  <a:schemeClr val="lt1"/>
                </a:solidFill>
              </a:defRPr>
            </a:lvl8pPr>
            <a:lvl9pPr lvl="8" algn="l">
              <a:lnSpc>
                <a:spcPct val="100000"/>
              </a:lnSpc>
              <a:spcBef>
                <a:spcPts val="0"/>
              </a:spcBef>
              <a:spcAft>
                <a:spcPts val="0"/>
              </a:spcAft>
              <a:buClr>
                <a:schemeClr val="lt1"/>
              </a:buClr>
              <a:buSzPts val="10000"/>
              <a:buNone/>
              <a:defRPr sz="10000">
                <a:solidFill>
                  <a:schemeClr val="lt1"/>
                </a:solidFill>
              </a:defRPr>
            </a:lvl9pPr>
          </a:lstStyle>
          <a:p>
            <a:r>
              <a:t>xx%</a:t>
            </a:r>
          </a:p>
        </p:txBody>
      </p:sp>
      <p:sp>
        <p:nvSpPr>
          <p:cNvPr id="58" name="Google Shape;58;p26"/>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Clr>
                <a:schemeClr val="accent2"/>
              </a:buClr>
              <a:buSzPts val="1300"/>
              <a:buChar char="●"/>
              <a:defRPr>
                <a:solidFill>
                  <a:schemeClr val="accent2"/>
                </a:solidFill>
              </a:defRPr>
            </a:lvl1pPr>
            <a:lvl2pPr marL="914400" lvl="1" indent="-298450" algn="l">
              <a:lnSpc>
                <a:spcPct val="115000"/>
              </a:lnSpc>
              <a:spcBef>
                <a:spcPts val="0"/>
              </a:spcBef>
              <a:spcAft>
                <a:spcPts val="0"/>
              </a:spcAft>
              <a:buClr>
                <a:schemeClr val="accent2"/>
              </a:buClr>
              <a:buSzPts val="1100"/>
              <a:buChar char="○"/>
              <a:defRPr>
                <a:solidFill>
                  <a:schemeClr val="accent2"/>
                </a:solidFill>
              </a:defRPr>
            </a:lvl2pPr>
            <a:lvl3pPr marL="1371600" lvl="2" indent="-298450" algn="l">
              <a:lnSpc>
                <a:spcPct val="115000"/>
              </a:lnSpc>
              <a:spcBef>
                <a:spcPts val="0"/>
              </a:spcBef>
              <a:spcAft>
                <a:spcPts val="0"/>
              </a:spcAft>
              <a:buClr>
                <a:schemeClr val="accent2"/>
              </a:buClr>
              <a:buSzPts val="1100"/>
              <a:buChar char="■"/>
              <a:defRPr>
                <a:solidFill>
                  <a:schemeClr val="accent2"/>
                </a:solidFill>
              </a:defRPr>
            </a:lvl3pPr>
            <a:lvl4pPr marL="1828800" lvl="3" indent="-298450" algn="l">
              <a:lnSpc>
                <a:spcPct val="115000"/>
              </a:lnSpc>
              <a:spcBef>
                <a:spcPts val="0"/>
              </a:spcBef>
              <a:spcAft>
                <a:spcPts val="0"/>
              </a:spcAft>
              <a:buClr>
                <a:schemeClr val="accent2"/>
              </a:buClr>
              <a:buSzPts val="1100"/>
              <a:buChar char="●"/>
              <a:defRPr>
                <a:solidFill>
                  <a:schemeClr val="accent2"/>
                </a:solidFill>
              </a:defRPr>
            </a:lvl4pPr>
            <a:lvl5pPr marL="2286000" lvl="4" indent="-298450" algn="l">
              <a:lnSpc>
                <a:spcPct val="115000"/>
              </a:lnSpc>
              <a:spcBef>
                <a:spcPts val="0"/>
              </a:spcBef>
              <a:spcAft>
                <a:spcPts val="0"/>
              </a:spcAft>
              <a:buClr>
                <a:schemeClr val="accent2"/>
              </a:buClr>
              <a:buSzPts val="1100"/>
              <a:buChar char="○"/>
              <a:defRPr>
                <a:solidFill>
                  <a:schemeClr val="accent2"/>
                </a:solidFill>
              </a:defRPr>
            </a:lvl5pPr>
            <a:lvl6pPr marL="2743200" lvl="5" indent="-298450" algn="l">
              <a:lnSpc>
                <a:spcPct val="115000"/>
              </a:lnSpc>
              <a:spcBef>
                <a:spcPts val="0"/>
              </a:spcBef>
              <a:spcAft>
                <a:spcPts val="0"/>
              </a:spcAft>
              <a:buClr>
                <a:schemeClr val="accent2"/>
              </a:buClr>
              <a:buSzPts val="1100"/>
              <a:buChar char="■"/>
              <a:defRPr>
                <a:solidFill>
                  <a:schemeClr val="accent2"/>
                </a:solidFill>
              </a:defRPr>
            </a:lvl6pPr>
            <a:lvl7pPr marL="3200400" lvl="6" indent="-298450" algn="l">
              <a:lnSpc>
                <a:spcPct val="115000"/>
              </a:lnSpc>
              <a:spcBef>
                <a:spcPts val="0"/>
              </a:spcBef>
              <a:spcAft>
                <a:spcPts val="0"/>
              </a:spcAft>
              <a:buClr>
                <a:schemeClr val="accent2"/>
              </a:buClr>
              <a:buSzPts val="1100"/>
              <a:buChar char="●"/>
              <a:defRPr>
                <a:solidFill>
                  <a:schemeClr val="accent2"/>
                </a:solidFill>
              </a:defRPr>
            </a:lvl7pPr>
            <a:lvl8pPr marL="3657600" lvl="7" indent="-298450" algn="l">
              <a:lnSpc>
                <a:spcPct val="115000"/>
              </a:lnSpc>
              <a:spcBef>
                <a:spcPts val="0"/>
              </a:spcBef>
              <a:spcAft>
                <a:spcPts val="0"/>
              </a:spcAft>
              <a:buClr>
                <a:schemeClr val="accent2"/>
              </a:buClr>
              <a:buSzPts val="1100"/>
              <a:buChar char="○"/>
              <a:defRPr>
                <a:solidFill>
                  <a:schemeClr val="accent2"/>
                </a:solidFill>
              </a:defRPr>
            </a:lvl8pPr>
            <a:lvl9pPr marL="4114800" lvl="8" indent="-298450" algn="l">
              <a:lnSpc>
                <a:spcPct val="115000"/>
              </a:lnSpc>
              <a:spcBef>
                <a:spcPts val="0"/>
              </a:spcBef>
              <a:spcAft>
                <a:spcPts val="0"/>
              </a:spcAft>
              <a:buClr>
                <a:schemeClr val="accent2"/>
              </a:buClr>
              <a:buSzPts val="1100"/>
              <a:buChar char="■"/>
              <a:defRPr>
                <a:solidFill>
                  <a:schemeClr val="accent2"/>
                </a:solidFill>
              </a:defRPr>
            </a:lvl9pPr>
          </a:lstStyle>
          <a:p>
            <a:endParaRPr/>
          </a:p>
        </p:txBody>
      </p:sp>
      <p:sp>
        <p:nvSpPr>
          <p:cNvPr id="59" name="Google Shape;59;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
        <p:cNvGrpSpPr/>
        <p:nvPr/>
      </p:nvGrpSpPr>
      <p:grpSpPr>
        <a:xfrm>
          <a:off x="0" y="0"/>
          <a:ext cx="0" cy="0"/>
          <a:chOff x="0" y="0"/>
          <a:chExt cx="0" cy="0"/>
        </a:xfrm>
      </p:grpSpPr>
      <p:sp>
        <p:nvSpPr>
          <p:cNvPr id="15" name="Google Shape;15;p1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7"/>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7" name="Google Shape;17;p17"/>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8" name="Google Shape;18;p17"/>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9" name="Google Shape;1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22"/>
        <p:cNvGrpSpPr/>
        <p:nvPr/>
      </p:nvGrpSpPr>
      <p:grpSpPr>
        <a:xfrm>
          <a:off x="0" y="0"/>
          <a:ext cx="0" cy="0"/>
          <a:chOff x="0" y="0"/>
          <a:chExt cx="0" cy="0"/>
        </a:xfrm>
      </p:grpSpPr>
      <p:sp>
        <p:nvSpPr>
          <p:cNvPr id="23" name="Google Shape;23;p19"/>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24" name="Google Shape;24;p19"/>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25" name="Google Shape;25;p19"/>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6" name="Google Shape;2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20"/>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0"/>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30" name="Google Shape;30;p20"/>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31" name="Google Shape;31;p20"/>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32" name="Google Shape;32;p20"/>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3" name="Google Shape;3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21"/>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1"/>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37" name="Google Shape;3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22"/>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22"/>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41" name="Google Shape;41;p22"/>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Clr>
                <a:schemeClr val="accent2"/>
              </a:buClr>
              <a:buSzPts val="1300"/>
              <a:buChar char="●"/>
              <a:defRPr>
                <a:solidFill>
                  <a:schemeClr val="accent2"/>
                </a:solidFill>
              </a:defRPr>
            </a:lvl1pPr>
            <a:lvl2pPr marL="914400" lvl="1" indent="-298450" algn="l">
              <a:lnSpc>
                <a:spcPct val="115000"/>
              </a:lnSpc>
              <a:spcBef>
                <a:spcPts val="0"/>
              </a:spcBef>
              <a:spcAft>
                <a:spcPts val="0"/>
              </a:spcAft>
              <a:buClr>
                <a:schemeClr val="accent2"/>
              </a:buClr>
              <a:buSzPts val="1100"/>
              <a:buChar char="○"/>
              <a:defRPr>
                <a:solidFill>
                  <a:schemeClr val="accent2"/>
                </a:solidFill>
              </a:defRPr>
            </a:lvl2pPr>
            <a:lvl3pPr marL="1371600" lvl="2" indent="-298450" algn="l">
              <a:lnSpc>
                <a:spcPct val="115000"/>
              </a:lnSpc>
              <a:spcBef>
                <a:spcPts val="0"/>
              </a:spcBef>
              <a:spcAft>
                <a:spcPts val="0"/>
              </a:spcAft>
              <a:buClr>
                <a:schemeClr val="accent2"/>
              </a:buClr>
              <a:buSzPts val="1100"/>
              <a:buChar char="■"/>
              <a:defRPr>
                <a:solidFill>
                  <a:schemeClr val="accent2"/>
                </a:solidFill>
              </a:defRPr>
            </a:lvl3pPr>
            <a:lvl4pPr marL="1828800" lvl="3" indent="-298450" algn="l">
              <a:lnSpc>
                <a:spcPct val="115000"/>
              </a:lnSpc>
              <a:spcBef>
                <a:spcPts val="0"/>
              </a:spcBef>
              <a:spcAft>
                <a:spcPts val="0"/>
              </a:spcAft>
              <a:buClr>
                <a:schemeClr val="accent2"/>
              </a:buClr>
              <a:buSzPts val="1100"/>
              <a:buChar char="●"/>
              <a:defRPr>
                <a:solidFill>
                  <a:schemeClr val="accent2"/>
                </a:solidFill>
              </a:defRPr>
            </a:lvl4pPr>
            <a:lvl5pPr marL="2286000" lvl="4" indent="-298450" algn="l">
              <a:lnSpc>
                <a:spcPct val="115000"/>
              </a:lnSpc>
              <a:spcBef>
                <a:spcPts val="0"/>
              </a:spcBef>
              <a:spcAft>
                <a:spcPts val="0"/>
              </a:spcAft>
              <a:buClr>
                <a:schemeClr val="accent2"/>
              </a:buClr>
              <a:buSzPts val="1100"/>
              <a:buChar char="○"/>
              <a:defRPr>
                <a:solidFill>
                  <a:schemeClr val="accent2"/>
                </a:solidFill>
              </a:defRPr>
            </a:lvl5pPr>
            <a:lvl6pPr marL="2743200" lvl="5" indent="-298450" algn="l">
              <a:lnSpc>
                <a:spcPct val="115000"/>
              </a:lnSpc>
              <a:spcBef>
                <a:spcPts val="0"/>
              </a:spcBef>
              <a:spcAft>
                <a:spcPts val="0"/>
              </a:spcAft>
              <a:buClr>
                <a:schemeClr val="accent2"/>
              </a:buClr>
              <a:buSzPts val="1100"/>
              <a:buChar char="■"/>
              <a:defRPr>
                <a:solidFill>
                  <a:schemeClr val="accent2"/>
                </a:solidFill>
              </a:defRPr>
            </a:lvl6pPr>
            <a:lvl7pPr marL="3200400" lvl="6" indent="-298450" algn="l">
              <a:lnSpc>
                <a:spcPct val="115000"/>
              </a:lnSpc>
              <a:spcBef>
                <a:spcPts val="0"/>
              </a:spcBef>
              <a:spcAft>
                <a:spcPts val="0"/>
              </a:spcAft>
              <a:buClr>
                <a:schemeClr val="accent2"/>
              </a:buClr>
              <a:buSzPts val="1100"/>
              <a:buChar char="●"/>
              <a:defRPr>
                <a:solidFill>
                  <a:schemeClr val="accent2"/>
                </a:solidFill>
              </a:defRPr>
            </a:lvl7pPr>
            <a:lvl8pPr marL="3657600" lvl="7" indent="-298450" algn="l">
              <a:lnSpc>
                <a:spcPct val="115000"/>
              </a:lnSpc>
              <a:spcBef>
                <a:spcPts val="0"/>
              </a:spcBef>
              <a:spcAft>
                <a:spcPts val="0"/>
              </a:spcAft>
              <a:buClr>
                <a:schemeClr val="accent2"/>
              </a:buClr>
              <a:buSzPts val="1100"/>
              <a:buChar char="○"/>
              <a:defRPr>
                <a:solidFill>
                  <a:schemeClr val="accent2"/>
                </a:solidFill>
              </a:defRPr>
            </a:lvl8pPr>
            <a:lvl9pPr marL="4114800" lvl="8" indent="-298450" algn="l">
              <a:lnSpc>
                <a:spcPct val="115000"/>
              </a:lnSpc>
              <a:spcBef>
                <a:spcPts val="0"/>
              </a:spcBef>
              <a:spcAft>
                <a:spcPts val="0"/>
              </a:spcAft>
              <a:buClr>
                <a:schemeClr val="accent2"/>
              </a:buClr>
              <a:buSzPts val="1100"/>
              <a:buChar char="■"/>
              <a:defRPr>
                <a:solidFill>
                  <a:schemeClr val="accent2"/>
                </a:solidFill>
              </a:defRPr>
            </a:lvl9pPr>
          </a:lstStyle>
          <a:p>
            <a:endParaRPr/>
          </a:p>
        </p:txBody>
      </p:sp>
      <p:sp>
        <p:nvSpPr>
          <p:cNvPr id="42" name="Google Shape;42;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3"/>
        <p:cNvGrpSpPr/>
        <p:nvPr/>
      </p:nvGrpSpPr>
      <p:grpSpPr>
        <a:xfrm>
          <a:off x="0" y="0"/>
          <a:ext cx="0" cy="0"/>
          <a:chOff x="0" y="0"/>
          <a:chExt cx="0" cy="0"/>
        </a:xfrm>
      </p:grpSpPr>
      <p:sp>
        <p:nvSpPr>
          <p:cNvPr id="44" name="Google Shape;44;p23"/>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5" name="Google Shape;45;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p24"/>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24"/>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49" name="Google Shape;49;p24"/>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2"/>
              </a:buClr>
              <a:buSzPts val="1600"/>
              <a:buNone/>
              <a:defRPr sz="1600">
                <a:solidFill>
                  <a:schemeClr val="accent2"/>
                </a:solidFill>
              </a:defRPr>
            </a:lvl1pPr>
            <a:lvl2pPr lvl="1" algn="l">
              <a:lnSpc>
                <a:spcPct val="100000"/>
              </a:lnSpc>
              <a:spcBef>
                <a:spcPts val="0"/>
              </a:spcBef>
              <a:spcAft>
                <a:spcPts val="0"/>
              </a:spcAft>
              <a:buClr>
                <a:schemeClr val="accent2"/>
              </a:buClr>
              <a:buSzPts val="1600"/>
              <a:buNone/>
              <a:defRPr sz="1600">
                <a:solidFill>
                  <a:schemeClr val="accent2"/>
                </a:solidFill>
              </a:defRPr>
            </a:lvl2pPr>
            <a:lvl3pPr lvl="2" algn="l">
              <a:lnSpc>
                <a:spcPct val="100000"/>
              </a:lnSpc>
              <a:spcBef>
                <a:spcPts val="0"/>
              </a:spcBef>
              <a:spcAft>
                <a:spcPts val="0"/>
              </a:spcAft>
              <a:buClr>
                <a:schemeClr val="accent2"/>
              </a:buClr>
              <a:buSzPts val="1600"/>
              <a:buNone/>
              <a:defRPr sz="1600">
                <a:solidFill>
                  <a:schemeClr val="accent2"/>
                </a:solidFill>
              </a:defRPr>
            </a:lvl3pPr>
            <a:lvl4pPr lvl="3" algn="l">
              <a:lnSpc>
                <a:spcPct val="100000"/>
              </a:lnSpc>
              <a:spcBef>
                <a:spcPts val="0"/>
              </a:spcBef>
              <a:spcAft>
                <a:spcPts val="0"/>
              </a:spcAft>
              <a:buClr>
                <a:schemeClr val="accent2"/>
              </a:buClr>
              <a:buSzPts val="1600"/>
              <a:buNone/>
              <a:defRPr sz="1600">
                <a:solidFill>
                  <a:schemeClr val="accent2"/>
                </a:solidFill>
              </a:defRPr>
            </a:lvl4pPr>
            <a:lvl5pPr lvl="4" algn="l">
              <a:lnSpc>
                <a:spcPct val="100000"/>
              </a:lnSpc>
              <a:spcBef>
                <a:spcPts val="0"/>
              </a:spcBef>
              <a:spcAft>
                <a:spcPts val="0"/>
              </a:spcAft>
              <a:buClr>
                <a:schemeClr val="accent2"/>
              </a:buClr>
              <a:buSzPts val="1600"/>
              <a:buNone/>
              <a:defRPr sz="1600">
                <a:solidFill>
                  <a:schemeClr val="accent2"/>
                </a:solidFill>
              </a:defRPr>
            </a:lvl5pPr>
            <a:lvl6pPr lvl="5" algn="l">
              <a:lnSpc>
                <a:spcPct val="100000"/>
              </a:lnSpc>
              <a:spcBef>
                <a:spcPts val="0"/>
              </a:spcBef>
              <a:spcAft>
                <a:spcPts val="0"/>
              </a:spcAft>
              <a:buClr>
                <a:schemeClr val="accent2"/>
              </a:buClr>
              <a:buSzPts val="1600"/>
              <a:buNone/>
              <a:defRPr sz="1600">
                <a:solidFill>
                  <a:schemeClr val="accent2"/>
                </a:solidFill>
              </a:defRPr>
            </a:lvl6pPr>
            <a:lvl7pPr lvl="6" algn="l">
              <a:lnSpc>
                <a:spcPct val="100000"/>
              </a:lnSpc>
              <a:spcBef>
                <a:spcPts val="0"/>
              </a:spcBef>
              <a:spcAft>
                <a:spcPts val="0"/>
              </a:spcAft>
              <a:buClr>
                <a:schemeClr val="accent2"/>
              </a:buClr>
              <a:buSzPts val="1600"/>
              <a:buNone/>
              <a:defRPr sz="1600">
                <a:solidFill>
                  <a:schemeClr val="accent2"/>
                </a:solidFill>
              </a:defRPr>
            </a:lvl7pPr>
            <a:lvl8pPr lvl="7" algn="l">
              <a:lnSpc>
                <a:spcPct val="100000"/>
              </a:lnSpc>
              <a:spcBef>
                <a:spcPts val="0"/>
              </a:spcBef>
              <a:spcAft>
                <a:spcPts val="0"/>
              </a:spcAft>
              <a:buClr>
                <a:schemeClr val="accent2"/>
              </a:buClr>
              <a:buSzPts val="1600"/>
              <a:buNone/>
              <a:defRPr sz="1600">
                <a:solidFill>
                  <a:schemeClr val="accent2"/>
                </a:solidFill>
              </a:defRPr>
            </a:lvl8pPr>
            <a:lvl9pPr lvl="8" algn="l">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50" name="Google Shape;50;p24"/>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51" name="Google Shape;51;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kellyingrampark.oncell.com/en/4-water-cannons-72922.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hyperlink" Target="https://www.alabamaasla.com/portfolio_page/kelly-ingram-park/"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kellyingrampark.oncell.com/en/8-four-little-girls-72926.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WV0k-3Hkjsw"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3.xml"/><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loc.gov/resource/hhh.al0966.photos/?sp=1&amp;st=image" TargetMode="External"/><Relationship Id="rId11" Type="http://schemas.openxmlformats.org/officeDocument/2006/relationships/slide" Target="slide9.xml"/><Relationship Id="rId5" Type="http://schemas.openxmlformats.org/officeDocument/2006/relationships/image" Target="../media/image3.png"/><Relationship Id="rId10" Type="http://schemas.openxmlformats.org/officeDocument/2006/relationships/slide" Target="slide8.xml"/><Relationship Id="rId4" Type="http://schemas.openxmlformats.org/officeDocument/2006/relationships/hyperlink" Target="https://www.loc.gov/resource/hhh.al0966.photos/?sp=2&amp;st=image" TargetMode="External"/><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hyperlink" Target="https://kellyingrampark.oncell.com/en/1-ground-zero-72919.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loc.gov/resource/highsm.05110/?r=-0.416,0.221,1.409,0.676,0" TargetMode="Externa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kellyingrampark.oncell.com/en/2-the-foot-soldiers-72920.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hyperlink" Target="https://www.loc.gov/resource/highsm.05111/" TargetMode="Externa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kellyingrampark.oncell.com/en/3-childrens-crusade-statue-72921.html" TargetMode="External"/><Relationship Id="rId7"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hyperlink" Target="https://www.loc.gov/resource/highsm.05112/?r=-0.919,-0.02,2.837,1.468,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kellyingrampark.oncell.com/en/4-water-cannons-72922.html" TargetMode="External"/><Relationship Id="rId7"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hyperlink" Target="https://www.loc.gov/resource/highsm.0510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Students in the Civil Rights Movement: Kelly Ingram Park Virtual Tour</a:t>
            </a:r>
            <a:endParaRPr/>
          </a:p>
        </p:txBody>
      </p:sp>
      <p:sp>
        <p:nvSpPr>
          <p:cNvPr id="65" name="Google Shape;65;p1"/>
          <p:cNvSpPr txBox="1">
            <a:spLocks noGrp="1"/>
          </p:cNvSpPr>
          <p:nvPr>
            <p:ph type="subTitle" idx="1"/>
          </p:nvPr>
        </p:nvSpPr>
        <p:spPr>
          <a:xfrm>
            <a:off x="311700" y="1878560"/>
            <a:ext cx="4242600" cy="73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sz="2200"/>
              <a:t>How did students and children participate in the Civil Rights movement? </a:t>
            </a:r>
            <a:endParaRPr sz="2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0"/>
          <p:cNvSpPr txBox="1">
            <a:spLocks noGrp="1"/>
          </p:cNvSpPr>
          <p:nvPr>
            <p:ph type="title"/>
          </p:nvPr>
        </p:nvSpPr>
        <p:spPr>
          <a:xfrm>
            <a:off x="311700" y="82525"/>
            <a:ext cx="8520600" cy="12825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u="sng"/>
              <a:t>Site 3: Children’s Crusade Statue &amp; Site 4: Water Cannons</a:t>
            </a:r>
            <a:r>
              <a:rPr lang="en"/>
              <a:t> </a:t>
            </a:r>
            <a:endParaRPr/>
          </a:p>
          <a:p>
            <a:pPr marL="0" lvl="0" indent="0" algn="l" rtl="0">
              <a:lnSpc>
                <a:spcPct val="100000"/>
              </a:lnSpc>
              <a:spcBef>
                <a:spcPts val="0"/>
              </a:spcBef>
              <a:spcAft>
                <a:spcPts val="0"/>
              </a:spcAft>
              <a:buSzPct val="111111"/>
              <a:buNone/>
            </a:pPr>
            <a:endParaRPr/>
          </a:p>
          <a:p>
            <a:pPr marL="0" lvl="0" indent="0" algn="l" rtl="0">
              <a:lnSpc>
                <a:spcPct val="100000"/>
              </a:lnSpc>
              <a:spcBef>
                <a:spcPts val="0"/>
              </a:spcBef>
              <a:spcAft>
                <a:spcPts val="0"/>
              </a:spcAft>
              <a:buSzPct val="111111"/>
              <a:buNone/>
            </a:pPr>
            <a:r>
              <a:rPr lang="en"/>
              <a:t>What action did Bull Connor take against the students and children? </a:t>
            </a:r>
            <a:endParaRPr/>
          </a:p>
          <a:p>
            <a:pPr marL="0" lvl="0" indent="0" algn="l" rtl="0">
              <a:lnSpc>
                <a:spcPct val="100000"/>
              </a:lnSpc>
              <a:spcBef>
                <a:spcPts val="0"/>
              </a:spcBef>
              <a:spcAft>
                <a:spcPts val="0"/>
              </a:spcAft>
              <a:buSzPct val="111111"/>
              <a:buNone/>
            </a:pPr>
            <a:endParaRPr/>
          </a:p>
          <a:p>
            <a:pPr marL="0" lvl="0" indent="0" algn="l" rtl="0">
              <a:lnSpc>
                <a:spcPct val="100000"/>
              </a:lnSpc>
              <a:spcBef>
                <a:spcPts val="0"/>
              </a:spcBef>
              <a:spcAft>
                <a:spcPts val="0"/>
              </a:spcAft>
              <a:buSzPct val="111111"/>
              <a:buNone/>
            </a:pPr>
            <a:r>
              <a:rPr lang="en"/>
              <a:t>Why did the student marchers “[keep] coming” in the face of police dogs and water cannons? What was the intent of the foot soldiers and organizers? </a:t>
            </a:r>
            <a:endParaRPr/>
          </a:p>
        </p:txBody>
      </p:sp>
      <p:sp>
        <p:nvSpPr>
          <p:cNvPr id="153" name="Google Shape;153;p10">
            <a:hlinkClick r:id="rId3" action="ppaction://hlinksldjump"/>
          </p:cNvPr>
          <p:cNvSpPr/>
          <p:nvPr/>
        </p:nvSpPr>
        <p:spPr>
          <a:xfrm>
            <a:off x="6618600" y="644750"/>
            <a:ext cx="2213700" cy="880200"/>
          </a:xfrm>
          <a:prstGeom prst="left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Roboto"/>
                <a:ea typeface="Roboto"/>
                <a:cs typeface="Roboto"/>
                <a:sym typeface="Roboto"/>
              </a:rPr>
              <a:t>Back to Map</a:t>
            </a:r>
            <a:endParaRPr sz="2200" b="0" i="0" u="none" strike="noStrike" cap="none">
              <a:solidFill>
                <a:schemeClr val="lt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1"/>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a:t>Site 5: Reflecting Pool </a:t>
            </a:r>
            <a:r>
              <a:rPr lang="en" u="sng">
                <a:solidFill>
                  <a:schemeClr val="hlink"/>
                </a:solidFill>
                <a:hlinkClick r:id="rId3"/>
              </a:rPr>
              <a:t>Listen Here</a:t>
            </a:r>
            <a:endParaRPr/>
          </a:p>
        </p:txBody>
      </p:sp>
      <p:pic>
        <p:nvPicPr>
          <p:cNvPr id="159" name="Google Shape;159;p11" descr="A photograph of Kelly Ingram park from the center. In the far distance the 16th St Baptist chruch can be seen. There are stone walkways with water features, grass and trees in the foreground.&#10;">
            <a:hlinkClick r:id="rId4"/>
          </p:cNvPr>
          <p:cNvPicPr preferRelativeResize="0"/>
          <p:nvPr/>
        </p:nvPicPr>
        <p:blipFill rotWithShape="1">
          <a:blip r:embed="rId5">
            <a:alphaModFix/>
          </a:blip>
          <a:srcRect l="7426" t="7193" r="7349" b="6992"/>
          <a:stretch>
            <a:fillRect/>
          </a:stretch>
        </p:blipFill>
        <p:spPr>
          <a:xfrm>
            <a:off x="42517" y="1323730"/>
            <a:ext cx="4577108" cy="3562595"/>
          </a:xfrm>
          <a:prstGeom prst="rect">
            <a:avLst/>
          </a:prstGeom>
          <a:noFill/>
          <a:ln>
            <a:noFill/>
          </a:ln>
        </p:spPr>
      </p:pic>
      <p:sp>
        <p:nvSpPr>
          <p:cNvPr id="161" name="Google Shape;161;p11">
            <a:hlinkClick r:id="" action="ppaction://hlinkshowjump?jump=nextslide"/>
          </p:cNvPr>
          <p:cNvSpPr/>
          <p:nvPr/>
        </p:nvSpPr>
        <p:spPr>
          <a:xfrm>
            <a:off x="7159525" y="197825"/>
            <a:ext cx="1672800" cy="819600"/>
          </a:xfrm>
          <a:prstGeom prst="right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Roboto"/>
                <a:ea typeface="Roboto"/>
                <a:cs typeface="Roboto"/>
                <a:sym typeface="Roboto"/>
              </a:rPr>
              <a:t>Next</a:t>
            </a:r>
            <a:endParaRPr sz="2200" b="0" i="0" u="none" strike="noStrike" cap="none">
              <a:solidFill>
                <a:schemeClr val="lt1"/>
              </a:solidFill>
              <a:latin typeface="Roboto"/>
              <a:ea typeface="Roboto"/>
              <a:cs typeface="Roboto"/>
              <a:sym typeface="Roboto"/>
            </a:endParaRPr>
          </a:p>
        </p:txBody>
      </p:sp>
      <p:pic>
        <p:nvPicPr>
          <p:cNvPr id="3" name="Picture 2" descr="A group of men sitting at a round table&#10;&#10;AI-generated content may be incorrect.">
            <a:extLst>
              <a:ext uri="{FF2B5EF4-FFF2-40B4-BE49-F238E27FC236}">
                <a16:creationId xmlns:a16="http://schemas.microsoft.com/office/drawing/2014/main" id="{70F053F1-F542-0BB4-2985-74ECA9FD80AA}"/>
              </a:ext>
            </a:extLst>
          </p:cNvPr>
          <p:cNvPicPr>
            <a:picLocks noChangeAspect="1"/>
          </p:cNvPicPr>
          <p:nvPr/>
        </p:nvPicPr>
        <p:blipFill>
          <a:blip r:embed="rId6"/>
          <a:stretch>
            <a:fillRect/>
          </a:stretch>
        </p:blipFill>
        <p:spPr>
          <a:xfrm>
            <a:off x="4681977" y="1264734"/>
            <a:ext cx="3861948" cy="390534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2"/>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u="sng"/>
              <a:t>Site 5: Reflection Pool </a:t>
            </a:r>
            <a:endParaRPr u="sng"/>
          </a:p>
          <a:p>
            <a:pPr marL="0" lvl="0" indent="0" algn="l" rtl="0">
              <a:lnSpc>
                <a:spcPct val="100000"/>
              </a:lnSpc>
              <a:spcBef>
                <a:spcPts val="0"/>
              </a:spcBef>
              <a:spcAft>
                <a:spcPts val="0"/>
              </a:spcAft>
              <a:buSzPct val="111111"/>
              <a:buNone/>
            </a:pPr>
            <a:endParaRPr/>
          </a:p>
          <a:p>
            <a:pPr marL="0" lvl="0" indent="0" algn="l" rtl="0">
              <a:lnSpc>
                <a:spcPct val="100000"/>
              </a:lnSpc>
              <a:spcBef>
                <a:spcPts val="0"/>
              </a:spcBef>
              <a:spcAft>
                <a:spcPts val="0"/>
              </a:spcAft>
              <a:buSzPct val="111111"/>
              <a:buNone/>
            </a:pPr>
            <a:r>
              <a:rPr lang="en"/>
              <a:t>What was the outcome of the Children’s Crusade? </a:t>
            </a:r>
            <a:endParaRPr/>
          </a:p>
        </p:txBody>
      </p:sp>
      <p:sp>
        <p:nvSpPr>
          <p:cNvPr id="167" name="Google Shape;167;p12"/>
          <p:cNvSpPr/>
          <p:nvPr/>
        </p:nvSpPr>
        <p:spPr>
          <a:xfrm>
            <a:off x="6618600" y="263750"/>
            <a:ext cx="2213700" cy="880200"/>
          </a:xfrm>
          <a:prstGeom prst="left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Roboto"/>
                <a:ea typeface="Roboto"/>
                <a:cs typeface="Roboto"/>
                <a:sym typeface="Roboto"/>
              </a:rPr>
              <a:t>Back to Map</a:t>
            </a:r>
            <a:endParaRPr sz="2200" b="0" i="0" u="none" strike="noStrike" cap="none">
              <a:solidFill>
                <a:schemeClr val="lt1"/>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3"/>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a:t>Site 8: Four Little Girls </a:t>
            </a:r>
            <a:r>
              <a:rPr lang="en" u="sng">
                <a:solidFill>
                  <a:schemeClr val="hlink"/>
                </a:solidFill>
                <a:hlinkClick r:id="rId3"/>
              </a:rPr>
              <a:t>Listen Here</a:t>
            </a:r>
            <a:endParaRPr/>
          </a:p>
        </p:txBody>
      </p:sp>
      <p:sp>
        <p:nvSpPr>
          <p:cNvPr id="173" name="Google Shape;173;p13"/>
          <p:cNvSpPr/>
          <p:nvPr/>
        </p:nvSpPr>
        <p:spPr>
          <a:xfrm>
            <a:off x="7159525" y="197825"/>
            <a:ext cx="1672800" cy="819600"/>
          </a:xfrm>
          <a:prstGeom prst="right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Roboto"/>
                <a:ea typeface="Roboto"/>
                <a:cs typeface="Roboto"/>
                <a:sym typeface="Roboto"/>
              </a:rPr>
              <a:t>Next</a:t>
            </a:r>
            <a:endParaRPr sz="2200" b="0" i="0" u="none" strike="noStrike" cap="none">
              <a:solidFill>
                <a:schemeClr val="lt1"/>
              </a:solidFill>
              <a:latin typeface="Roboto"/>
              <a:ea typeface="Roboto"/>
              <a:cs typeface="Roboto"/>
              <a:sym typeface="Roboto"/>
            </a:endParaRPr>
          </a:p>
        </p:txBody>
      </p:sp>
      <p:pic>
        <p:nvPicPr>
          <p:cNvPr id="3" name="Picture 2" descr="Statues in a park&#10;&#10;AI-generated content may be incorrect.">
            <a:extLst>
              <a:ext uri="{FF2B5EF4-FFF2-40B4-BE49-F238E27FC236}">
                <a16:creationId xmlns:a16="http://schemas.microsoft.com/office/drawing/2014/main" id="{B42D5D26-7125-AA37-64FE-621843A6428E}"/>
              </a:ext>
            </a:extLst>
          </p:cNvPr>
          <p:cNvPicPr>
            <a:picLocks noChangeAspect="1"/>
          </p:cNvPicPr>
          <p:nvPr/>
        </p:nvPicPr>
        <p:blipFill>
          <a:blip r:embed="rId4"/>
          <a:stretch>
            <a:fillRect/>
          </a:stretch>
        </p:blipFill>
        <p:spPr>
          <a:xfrm>
            <a:off x="71438" y="1273527"/>
            <a:ext cx="5783375" cy="3865937"/>
          </a:xfrm>
          <a:prstGeom prst="rect">
            <a:avLst/>
          </a:prstGeom>
        </p:spPr>
      </p:pic>
      <p:pic>
        <p:nvPicPr>
          <p:cNvPr id="5" name="Picture 4" descr="A building with a red roof&#10;&#10;AI-generated content may be incorrect.">
            <a:extLst>
              <a:ext uri="{FF2B5EF4-FFF2-40B4-BE49-F238E27FC236}">
                <a16:creationId xmlns:a16="http://schemas.microsoft.com/office/drawing/2014/main" id="{756866F7-584D-63C1-7073-15FCF6AF7551}"/>
              </a:ext>
            </a:extLst>
          </p:cNvPr>
          <p:cNvPicPr>
            <a:picLocks noChangeAspect="1"/>
          </p:cNvPicPr>
          <p:nvPr/>
        </p:nvPicPr>
        <p:blipFill>
          <a:blip r:embed="rId5"/>
          <a:stretch>
            <a:fillRect/>
          </a:stretch>
        </p:blipFill>
        <p:spPr>
          <a:xfrm>
            <a:off x="5921488" y="1265005"/>
            <a:ext cx="3087839" cy="386593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4"/>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u="sng"/>
              <a:t>Site 8: Four Little Girls </a:t>
            </a:r>
            <a:endParaRPr u="sng"/>
          </a:p>
          <a:p>
            <a:pPr marL="0" lvl="0" indent="0" algn="l" rtl="0">
              <a:lnSpc>
                <a:spcPct val="100000"/>
              </a:lnSpc>
              <a:spcBef>
                <a:spcPts val="0"/>
              </a:spcBef>
              <a:spcAft>
                <a:spcPts val="0"/>
              </a:spcAft>
              <a:buSzPct val="111111"/>
              <a:buNone/>
            </a:pPr>
            <a:endParaRPr/>
          </a:p>
          <a:p>
            <a:pPr marL="0" lvl="0" indent="0" algn="l" rtl="0">
              <a:lnSpc>
                <a:spcPct val="100000"/>
              </a:lnSpc>
              <a:spcBef>
                <a:spcPts val="0"/>
              </a:spcBef>
              <a:spcAft>
                <a:spcPts val="0"/>
              </a:spcAft>
              <a:buSzPct val="111111"/>
              <a:buNone/>
            </a:pPr>
            <a:r>
              <a:rPr lang="en"/>
              <a:t>At the end of the tour, there is a memorial to the four girls who were killed in the bombing of the 16th Street Baptist Church, months after the end of the Children’s Crusade. Why would this monument be included in the Kelly Ingram Park freedom walk? </a:t>
            </a:r>
            <a:endParaRPr/>
          </a:p>
        </p:txBody>
      </p:sp>
      <p:sp>
        <p:nvSpPr>
          <p:cNvPr id="179" name="Google Shape;179;p14"/>
          <p:cNvSpPr/>
          <p:nvPr/>
        </p:nvSpPr>
        <p:spPr>
          <a:xfrm>
            <a:off x="6618600" y="263750"/>
            <a:ext cx="2213700" cy="880200"/>
          </a:xfrm>
          <a:prstGeom prst="left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Roboto"/>
                <a:ea typeface="Roboto"/>
                <a:cs typeface="Roboto"/>
                <a:sym typeface="Roboto"/>
              </a:rPr>
              <a:t>Back to Map</a:t>
            </a:r>
            <a:endParaRPr sz="2200" b="0" i="0" u="none" strike="noStrike" cap="none">
              <a:solidFill>
                <a:schemeClr val="lt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311700" y="215900"/>
            <a:ext cx="8520600" cy="623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How did students and children participate in the Civil Rights Movement?</a:t>
            </a:r>
            <a:endParaRPr/>
          </a:p>
        </p:txBody>
      </p:sp>
      <p:pic>
        <p:nvPicPr>
          <p:cNvPr id="71" name="Google Shape;71;p2" descr="From May 2 to May 5, 1963, thousands of children left their schools in Birmingham, Alabama, to march for civil rights. Police officers responded by using water cannons and dogs to attack and then arrest the children. #Biography Subscribe for more Biography: http://aetv.us/2AsWMPH  Delve deeper into Biography on our site: http://www.biography.com  Follow Biography for more surprising stories from fascinating lives: Facebook - https://www.facebook.com/Biography  Instagram - https://www.instagram.com/biography  Twitter - https://twitter.com/biography   Biography.com captures the most gripping, surprising, and fascinating stories about famous people: The biggest break. The defining opportunity. The most shattering failure. The unexpected connection. The decision that changed everything. With over 7,000 biographies and daily features that highlight newsworthy and compelling points-of-view, we are the digital source for true stories about people that matter.  Children's Crusade of 1963 | American Freedom Stories | Biography https://www.youtube.com/user/BiographyChannel" title="Children's Crusade of 1963 | American Freedom Stories | Biography">
            <a:hlinkClick r:id="rId3"/>
          </p:cNvPr>
          <p:cNvPicPr preferRelativeResize="0"/>
          <p:nvPr/>
        </p:nvPicPr>
        <p:blipFill rotWithShape="1">
          <a:blip r:embed="rId4">
            <a:alphaModFix/>
          </a:blip>
          <a:srcRect/>
          <a:stretch/>
        </p:blipFill>
        <p:spPr>
          <a:xfrm>
            <a:off x="2052275" y="1291700"/>
            <a:ext cx="5039425" cy="3779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3"/>
          <p:cNvSpPr txBox="1">
            <a:spLocks noGrp="1"/>
          </p:cNvSpPr>
          <p:nvPr>
            <p:ph type="title" idx="4294967295"/>
          </p:nvPr>
        </p:nvSpPr>
        <p:spPr>
          <a:xfrm>
            <a:off x="311700" y="-572700"/>
            <a:ext cx="8520600" cy="5727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Clr>
                <a:schemeClr val="accent1"/>
              </a:buClr>
              <a:buSzPct val="111111"/>
              <a:buFont typeface="Merriweather"/>
              <a:buNone/>
            </a:pPr>
            <a:r>
              <a:rPr lang="en"/>
              <a:t>Kelly Ingram Park Overview</a:t>
            </a:r>
            <a:endParaRPr/>
          </a:p>
        </p:txBody>
      </p:sp>
      <p:pic>
        <p:nvPicPr>
          <p:cNvPr id="77" name="Google Shape;77;p3" descr="An overhead architectural map for Kelly Ingram Park. There are 5 stars marked on the map, corresponding to specific locations relevant to the lesson:&#10;Site 1: Ground Zero &#10;Site 2: The Foot Soldiers &#10;Site 3: Children’s Crusade &#10;Site 4: Water Cannons &#10;Site 5 Reflection Pool&#10;Site 8: Four Little Girls&#10;"/>
          <p:cNvPicPr preferRelativeResize="0"/>
          <p:nvPr/>
        </p:nvPicPr>
        <p:blipFill rotWithShape="1">
          <a:blip r:embed="rId3">
            <a:alphaModFix/>
          </a:blip>
          <a:srcRect/>
          <a:stretch/>
        </p:blipFill>
        <p:spPr>
          <a:xfrm>
            <a:off x="1743400" y="385250"/>
            <a:ext cx="5657175" cy="4373000"/>
          </a:xfrm>
          <a:prstGeom prst="rect">
            <a:avLst/>
          </a:prstGeom>
          <a:noFill/>
          <a:ln>
            <a:noFill/>
          </a:ln>
        </p:spPr>
      </p:pic>
      <p:sp>
        <p:nvSpPr>
          <p:cNvPr id="78" name="Google Shape;78;p3"/>
          <p:cNvSpPr txBox="1"/>
          <p:nvPr/>
        </p:nvSpPr>
        <p:spPr>
          <a:xfrm>
            <a:off x="7275900" y="1811575"/>
            <a:ext cx="1753800" cy="32016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Roboto"/>
              <a:buChar char="★"/>
            </a:pPr>
            <a:r>
              <a:rPr lang="en" sz="1400" b="0" i="0" u="none" strike="noStrike" cap="none">
                <a:solidFill>
                  <a:srgbClr val="000000"/>
                </a:solidFill>
                <a:latin typeface="Roboto"/>
                <a:ea typeface="Roboto"/>
                <a:cs typeface="Roboto"/>
                <a:sym typeface="Roboto"/>
              </a:rPr>
              <a:t>Site 1: Ground Zero </a:t>
            </a:r>
            <a:endParaRPr sz="1400" b="0" i="0" u="none" strike="noStrike" cap="none">
              <a:solidFill>
                <a:srgbClr val="000000"/>
              </a:solidFill>
              <a:latin typeface="Roboto"/>
              <a:ea typeface="Roboto"/>
              <a:cs typeface="Roboto"/>
              <a:sym typeface="Roboto"/>
            </a:endParaRPr>
          </a:p>
          <a:p>
            <a:pPr marL="457200" marR="0" lvl="0" indent="-317500" algn="l" rtl="0">
              <a:lnSpc>
                <a:spcPct val="100000"/>
              </a:lnSpc>
              <a:spcBef>
                <a:spcPts val="0"/>
              </a:spcBef>
              <a:spcAft>
                <a:spcPts val="0"/>
              </a:spcAft>
              <a:buClr>
                <a:srgbClr val="000000"/>
              </a:buClr>
              <a:buSzPts val="1400"/>
              <a:buFont typeface="Roboto"/>
              <a:buChar char="★"/>
            </a:pPr>
            <a:r>
              <a:rPr lang="en" sz="1400" b="0" i="0" u="none" strike="noStrike" cap="none">
                <a:solidFill>
                  <a:srgbClr val="000000"/>
                </a:solidFill>
                <a:latin typeface="Roboto"/>
                <a:ea typeface="Roboto"/>
                <a:cs typeface="Roboto"/>
                <a:sym typeface="Roboto"/>
              </a:rPr>
              <a:t>Site 2: The Foot Soldiers </a:t>
            </a:r>
            <a:endParaRPr sz="1400" b="0" i="0" u="none" strike="noStrike" cap="none">
              <a:solidFill>
                <a:srgbClr val="000000"/>
              </a:solidFill>
              <a:latin typeface="Roboto"/>
              <a:ea typeface="Roboto"/>
              <a:cs typeface="Roboto"/>
              <a:sym typeface="Roboto"/>
            </a:endParaRPr>
          </a:p>
          <a:p>
            <a:pPr marL="457200" marR="0" lvl="0" indent="-317500" algn="l" rtl="0">
              <a:lnSpc>
                <a:spcPct val="100000"/>
              </a:lnSpc>
              <a:spcBef>
                <a:spcPts val="0"/>
              </a:spcBef>
              <a:spcAft>
                <a:spcPts val="0"/>
              </a:spcAft>
              <a:buClr>
                <a:srgbClr val="000000"/>
              </a:buClr>
              <a:buSzPts val="1400"/>
              <a:buFont typeface="Roboto"/>
              <a:buChar char="★"/>
            </a:pPr>
            <a:r>
              <a:rPr lang="en" sz="1400" b="0" i="0" u="none" strike="noStrike" cap="none">
                <a:solidFill>
                  <a:srgbClr val="000000"/>
                </a:solidFill>
                <a:latin typeface="Roboto"/>
                <a:ea typeface="Roboto"/>
                <a:cs typeface="Roboto"/>
                <a:sym typeface="Roboto"/>
              </a:rPr>
              <a:t>Site 3: Children’s Crusade </a:t>
            </a:r>
            <a:endParaRPr sz="1400" b="0" i="0" u="none" strike="noStrike" cap="none">
              <a:solidFill>
                <a:srgbClr val="000000"/>
              </a:solidFill>
              <a:latin typeface="Roboto"/>
              <a:ea typeface="Roboto"/>
              <a:cs typeface="Roboto"/>
              <a:sym typeface="Roboto"/>
            </a:endParaRPr>
          </a:p>
          <a:p>
            <a:pPr marL="457200" marR="0" lvl="0" indent="-317500" algn="l" rtl="0">
              <a:lnSpc>
                <a:spcPct val="100000"/>
              </a:lnSpc>
              <a:spcBef>
                <a:spcPts val="0"/>
              </a:spcBef>
              <a:spcAft>
                <a:spcPts val="0"/>
              </a:spcAft>
              <a:buClr>
                <a:srgbClr val="000000"/>
              </a:buClr>
              <a:buSzPts val="1400"/>
              <a:buFont typeface="Roboto"/>
              <a:buChar char="★"/>
            </a:pPr>
            <a:r>
              <a:rPr lang="en" sz="1400" b="0" i="0" u="none" strike="noStrike" cap="none">
                <a:solidFill>
                  <a:srgbClr val="000000"/>
                </a:solidFill>
                <a:latin typeface="Roboto"/>
                <a:ea typeface="Roboto"/>
                <a:cs typeface="Roboto"/>
                <a:sym typeface="Roboto"/>
              </a:rPr>
              <a:t>Site 4: Water Cannons </a:t>
            </a:r>
            <a:endParaRPr sz="1400" b="0" i="0" u="none" strike="noStrike" cap="none">
              <a:solidFill>
                <a:srgbClr val="000000"/>
              </a:solidFill>
              <a:latin typeface="Roboto"/>
              <a:ea typeface="Roboto"/>
              <a:cs typeface="Roboto"/>
              <a:sym typeface="Roboto"/>
            </a:endParaRPr>
          </a:p>
          <a:p>
            <a:pPr marL="457200" marR="0" lvl="0" indent="-317500" algn="l" rtl="0">
              <a:lnSpc>
                <a:spcPct val="100000"/>
              </a:lnSpc>
              <a:spcBef>
                <a:spcPts val="0"/>
              </a:spcBef>
              <a:spcAft>
                <a:spcPts val="0"/>
              </a:spcAft>
              <a:buClr>
                <a:srgbClr val="000000"/>
              </a:buClr>
              <a:buSzPts val="1400"/>
              <a:buFont typeface="Roboto"/>
              <a:buChar char="★"/>
            </a:pPr>
            <a:r>
              <a:rPr lang="en" sz="1400" b="0" i="0" u="none" strike="noStrike" cap="none">
                <a:solidFill>
                  <a:srgbClr val="000000"/>
                </a:solidFill>
                <a:latin typeface="Roboto"/>
                <a:ea typeface="Roboto"/>
                <a:cs typeface="Roboto"/>
                <a:sym typeface="Roboto"/>
              </a:rPr>
              <a:t>Site 5 Reflection Pool</a:t>
            </a:r>
            <a:endParaRPr sz="1400" b="0" i="0" u="none" strike="noStrike" cap="none">
              <a:solidFill>
                <a:srgbClr val="000000"/>
              </a:solidFill>
              <a:latin typeface="Roboto"/>
              <a:ea typeface="Roboto"/>
              <a:cs typeface="Roboto"/>
              <a:sym typeface="Roboto"/>
            </a:endParaRPr>
          </a:p>
          <a:p>
            <a:pPr marL="457200" marR="0" lvl="0" indent="-317500" algn="l" rtl="0">
              <a:lnSpc>
                <a:spcPct val="100000"/>
              </a:lnSpc>
              <a:spcBef>
                <a:spcPts val="0"/>
              </a:spcBef>
              <a:spcAft>
                <a:spcPts val="0"/>
              </a:spcAft>
              <a:buClr>
                <a:srgbClr val="000000"/>
              </a:buClr>
              <a:buSzPts val="1400"/>
              <a:buFont typeface="Roboto"/>
              <a:buChar char="★"/>
            </a:pPr>
            <a:r>
              <a:rPr lang="en" sz="1400" b="0" i="0" u="none" strike="noStrike" cap="none">
                <a:solidFill>
                  <a:srgbClr val="000000"/>
                </a:solidFill>
                <a:latin typeface="Roboto"/>
                <a:ea typeface="Roboto"/>
                <a:cs typeface="Roboto"/>
                <a:sym typeface="Roboto"/>
              </a:rPr>
              <a:t>Site 8: Four Little Girls</a:t>
            </a:r>
            <a:endParaRPr sz="1400" b="0" i="0" u="none" strike="noStrike" cap="none">
              <a:solidFill>
                <a:srgbClr val="000000"/>
              </a:solidFill>
              <a:latin typeface="Roboto"/>
              <a:ea typeface="Roboto"/>
              <a:cs typeface="Roboto"/>
              <a:sym typeface="Roboto"/>
            </a:endParaRPr>
          </a:p>
        </p:txBody>
      </p:sp>
      <p:sp>
        <p:nvSpPr>
          <p:cNvPr id="79" name="Google Shape;79;p3"/>
          <p:cNvSpPr txBox="1"/>
          <p:nvPr/>
        </p:nvSpPr>
        <p:spPr>
          <a:xfrm>
            <a:off x="251288" y="671775"/>
            <a:ext cx="2403000" cy="400200"/>
          </a:xfrm>
          <a:prstGeom prst="rect">
            <a:avLst/>
          </a:prstGeom>
          <a:solidFill>
            <a:schemeClr val="accent4"/>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16th Street Baptist Church</a:t>
            </a:r>
            <a:endParaRPr sz="1400" b="1" i="0" u="none" strike="noStrike" cap="none">
              <a:solidFill>
                <a:srgbClr val="000000"/>
              </a:solidFill>
              <a:latin typeface="Roboto"/>
              <a:ea typeface="Roboto"/>
              <a:cs typeface="Roboto"/>
              <a:sym typeface="Roboto"/>
            </a:endParaRPr>
          </a:p>
        </p:txBody>
      </p:sp>
      <p:sp>
        <p:nvSpPr>
          <p:cNvPr id="80" name="Google Shape;80;p3"/>
          <p:cNvSpPr/>
          <p:nvPr/>
        </p:nvSpPr>
        <p:spPr>
          <a:xfrm>
            <a:off x="169250" y="1128375"/>
            <a:ext cx="2567100" cy="1899300"/>
          </a:xfrm>
          <a:prstGeom prst="wedgeRectCallout">
            <a:avLst>
              <a:gd name="adj1" fmla="val 72037"/>
              <a:gd name="adj2" fmla="val -58100"/>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 name="Google Shape;81;p3" descr="A photograph of the 16th St Baptist Church, taken from the corner of the park. Constructed of stone in a Byzantine Roman style The church began to receive national attention in 1963 when it became the principle site for organizing civil rights demonstrations led by the Reverends Fred Shuttlesworth and Martin Luther King, Jr. &#10;&#10;">
            <a:hlinkClick r:id="rId4"/>
          </p:cNvPr>
          <p:cNvPicPr preferRelativeResize="0"/>
          <p:nvPr/>
        </p:nvPicPr>
        <p:blipFill rotWithShape="1">
          <a:blip r:embed="rId5">
            <a:alphaModFix/>
          </a:blip>
          <a:srcRect/>
          <a:stretch/>
        </p:blipFill>
        <p:spPr>
          <a:xfrm>
            <a:off x="251250" y="1225176"/>
            <a:ext cx="2403077" cy="1705675"/>
          </a:xfrm>
          <a:prstGeom prst="rect">
            <a:avLst/>
          </a:prstGeom>
          <a:noFill/>
          <a:ln>
            <a:noFill/>
          </a:ln>
        </p:spPr>
      </p:pic>
      <p:sp>
        <p:nvSpPr>
          <p:cNvPr id="82" name="Google Shape;82;p3"/>
          <p:cNvSpPr txBox="1"/>
          <p:nvPr/>
        </p:nvSpPr>
        <p:spPr>
          <a:xfrm>
            <a:off x="5786175" y="66375"/>
            <a:ext cx="2270700" cy="400200"/>
          </a:xfrm>
          <a:prstGeom prst="rect">
            <a:avLst/>
          </a:prstGeom>
          <a:solidFill>
            <a:schemeClr val="accent4"/>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Kelly Ingram Park</a:t>
            </a:r>
            <a:endParaRPr sz="1400" b="1" i="0" u="none" strike="noStrike" cap="none">
              <a:solidFill>
                <a:srgbClr val="000000"/>
              </a:solidFill>
              <a:latin typeface="Roboto"/>
              <a:ea typeface="Roboto"/>
              <a:cs typeface="Roboto"/>
              <a:sym typeface="Roboto"/>
            </a:endParaRPr>
          </a:p>
        </p:txBody>
      </p:sp>
      <p:sp>
        <p:nvSpPr>
          <p:cNvPr id="83" name="Google Shape;83;p3"/>
          <p:cNvSpPr/>
          <p:nvPr/>
        </p:nvSpPr>
        <p:spPr>
          <a:xfrm>
            <a:off x="5903775" y="517133"/>
            <a:ext cx="1976100" cy="1365600"/>
          </a:xfrm>
          <a:prstGeom prst="wedgeRectCallout">
            <a:avLst>
              <a:gd name="adj1" fmla="val -42920"/>
              <a:gd name="adj2" fmla="val 83644"/>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84" name="Google Shape;84;p3" descr="Birds-eye view of the park space taken from the 2nd story of a nearby building. Patterns of walkway and grass can be seen. There are no leaves on the trees.">
            <a:hlinkClick r:id="rId6"/>
          </p:cNvPr>
          <p:cNvPicPr preferRelativeResize="0"/>
          <p:nvPr/>
        </p:nvPicPr>
        <p:blipFill rotWithShape="1">
          <a:blip r:embed="rId7">
            <a:alphaModFix/>
          </a:blip>
          <a:srcRect/>
          <a:stretch/>
        </p:blipFill>
        <p:spPr>
          <a:xfrm>
            <a:off x="5983651" y="546775"/>
            <a:ext cx="1831598" cy="1285043"/>
          </a:xfrm>
          <a:prstGeom prst="rect">
            <a:avLst/>
          </a:prstGeom>
          <a:noFill/>
          <a:ln>
            <a:noFill/>
          </a:ln>
        </p:spPr>
      </p:pic>
      <p:grpSp>
        <p:nvGrpSpPr>
          <p:cNvPr id="85" name="Google Shape;85;p3"/>
          <p:cNvGrpSpPr/>
          <p:nvPr/>
        </p:nvGrpSpPr>
        <p:grpSpPr>
          <a:xfrm>
            <a:off x="4926850" y="3268850"/>
            <a:ext cx="565200" cy="516000"/>
            <a:chOff x="4926850" y="3268850"/>
            <a:chExt cx="565200" cy="516000"/>
          </a:xfrm>
        </p:grpSpPr>
        <p:sp>
          <p:nvSpPr>
            <p:cNvPr id="86" name="Google Shape;86;p3"/>
            <p:cNvSpPr/>
            <p:nvPr/>
          </p:nvSpPr>
          <p:spPr>
            <a:xfrm>
              <a:off x="4926850" y="3268850"/>
              <a:ext cx="565200" cy="508800"/>
            </a:xfrm>
            <a:prstGeom prst="star5">
              <a:avLst>
                <a:gd name="adj" fmla="val 19098"/>
                <a:gd name="hf" fmla="val 105146"/>
                <a:gd name="vf" fmla="val 110557"/>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3"/>
            <p:cNvSpPr txBox="1"/>
            <p:nvPr/>
          </p:nvSpPr>
          <p:spPr>
            <a:xfrm>
              <a:off x="4992850" y="3323150"/>
              <a:ext cx="433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sng" strike="noStrike" cap="none">
                  <a:solidFill>
                    <a:schemeClr val="lt1"/>
                  </a:solidFill>
                  <a:latin typeface="Roboto"/>
                  <a:ea typeface="Roboto"/>
                  <a:cs typeface="Roboto"/>
                  <a:sym typeface="Roboto"/>
                  <a:hlinkClick r:id="rId8" action="ppaction://hlinksldjump">
                    <a:extLst>
                      <a:ext uri="{A12FA001-AC4F-418D-AE19-62706E023703}">
                        <ahyp:hlinkClr xmlns:ahyp="http://schemas.microsoft.com/office/drawing/2018/hyperlinkcolor" val="tx"/>
                      </a:ext>
                    </a:extLst>
                  </a:hlinkClick>
                </a:rPr>
                <a:t>1</a:t>
              </a:r>
              <a:endParaRPr sz="1800" b="1" i="0" u="none" strike="noStrike" cap="none">
                <a:solidFill>
                  <a:schemeClr val="lt1"/>
                </a:solidFill>
                <a:latin typeface="Roboto"/>
                <a:ea typeface="Roboto"/>
                <a:cs typeface="Roboto"/>
                <a:sym typeface="Roboto"/>
              </a:endParaRPr>
            </a:p>
          </p:txBody>
        </p:sp>
      </p:grpSp>
      <p:grpSp>
        <p:nvGrpSpPr>
          <p:cNvPr id="88" name="Google Shape;88;p3"/>
          <p:cNvGrpSpPr/>
          <p:nvPr/>
        </p:nvGrpSpPr>
        <p:grpSpPr>
          <a:xfrm>
            <a:off x="4241050" y="2953800"/>
            <a:ext cx="565200" cy="508800"/>
            <a:chOff x="4241050" y="2953800"/>
            <a:chExt cx="565200" cy="508800"/>
          </a:xfrm>
        </p:grpSpPr>
        <p:sp>
          <p:nvSpPr>
            <p:cNvPr id="89" name="Google Shape;89;p3"/>
            <p:cNvSpPr/>
            <p:nvPr/>
          </p:nvSpPr>
          <p:spPr>
            <a:xfrm>
              <a:off x="4241050" y="2953800"/>
              <a:ext cx="565200" cy="508800"/>
            </a:xfrm>
            <a:prstGeom prst="star5">
              <a:avLst>
                <a:gd name="adj" fmla="val 19098"/>
                <a:gd name="hf" fmla="val 105146"/>
                <a:gd name="vf" fmla="val 110557"/>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3"/>
            <p:cNvSpPr txBox="1"/>
            <p:nvPr/>
          </p:nvSpPr>
          <p:spPr>
            <a:xfrm>
              <a:off x="4307050" y="2977350"/>
              <a:ext cx="433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sng" strike="noStrike" cap="none">
                  <a:solidFill>
                    <a:schemeClr val="lt1"/>
                  </a:solidFill>
                  <a:latin typeface="Roboto"/>
                  <a:ea typeface="Roboto"/>
                  <a:cs typeface="Roboto"/>
                  <a:sym typeface="Roboto"/>
                  <a:hlinkClick r:id="rId9" action="ppaction://hlinksldjump">
                    <a:extLst>
                      <a:ext uri="{A12FA001-AC4F-418D-AE19-62706E023703}">
                        <ahyp:hlinkClr xmlns:ahyp="http://schemas.microsoft.com/office/drawing/2018/hyperlinkcolor" val="tx"/>
                      </a:ext>
                    </a:extLst>
                  </a:hlinkClick>
                </a:rPr>
                <a:t>2</a:t>
              </a:r>
              <a:endParaRPr sz="1800" b="1" i="0" u="none" strike="noStrike" cap="none">
                <a:solidFill>
                  <a:schemeClr val="lt1"/>
                </a:solidFill>
                <a:latin typeface="Roboto"/>
                <a:ea typeface="Roboto"/>
                <a:cs typeface="Roboto"/>
                <a:sym typeface="Roboto"/>
              </a:endParaRPr>
            </a:p>
          </p:txBody>
        </p:sp>
      </p:grpSp>
      <p:grpSp>
        <p:nvGrpSpPr>
          <p:cNvPr id="91" name="Google Shape;91;p3"/>
          <p:cNvGrpSpPr/>
          <p:nvPr/>
        </p:nvGrpSpPr>
        <p:grpSpPr>
          <a:xfrm>
            <a:off x="4241050" y="2317350"/>
            <a:ext cx="565200" cy="508800"/>
            <a:chOff x="4176775" y="2379050"/>
            <a:chExt cx="565200" cy="508800"/>
          </a:xfrm>
        </p:grpSpPr>
        <p:sp>
          <p:nvSpPr>
            <p:cNvPr id="92" name="Google Shape;92;p3"/>
            <p:cNvSpPr/>
            <p:nvPr/>
          </p:nvSpPr>
          <p:spPr>
            <a:xfrm>
              <a:off x="4176775" y="2379050"/>
              <a:ext cx="565200" cy="508800"/>
            </a:xfrm>
            <a:prstGeom prst="star5">
              <a:avLst>
                <a:gd name="adj" fmla="val 19098"/>
                <a:gd name="hf" fmla="val 105146"/>
                <a:gd name="vf" fmla="val 110557"/>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3"/>
            <p:cNvSpPr txBox="1"/>
            <p:nvPr/>
          </p:nvSpPr>
          <p:spPr>
            <a:xfrm>
              <a:off x="4242775" y="2402600"/>
              <a:ext cx="433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sng" strike="noStrike" cap="none">
                  <a:solidFill>
                    <a:schemeClr val="lt1"/>
                  </a:solidFill>
                  <a:latin typeface="Roboto"/>
                  <a:ea typeface="Roboto"/>
                  <a:cs typeface="Roboto"/>
                  <a:sym typeface="Roboto"/>
                  <a:hlinkClick r:id="rId10" action="ppaction://hlinksldjump">
                    <a:extLst>
                      <a:ext uri="{A12FA001-AC4F-418D-AE19-62706E023703}">
                        <ahyp:hlinkClr xmlns:ahyp="http://schemas.microsoft.com/office/drawing/2018/hyperlinkcolor" val="tx"/>
                      </a:ext>
                    </a:extLst>
                  </a:hlinkClick>
                </a:rPr>
                <a:t>3</a:t>
              </a:r>
              <a:endParaRPr sz="1800" b="1" i="0" u="none" strike="noStrike" cap="none">
                <a:solidFill>
                  <a:schemeClr val="lt1"/>
                </a:solidFill>
                <a:latin typeface="Roboto"/>
                <a:ea typeface="Roboto"/>
                <a:cs typeface="Roboto"/>
                <a:sym typeface="Roboto"/>
              </a:endParaRPr>
            </a:p>
          </p:txBody>
        </p:sp>
      </p:grpSp>
      <p:grpSp>
        <p:nvGrpSpPr>
          <p:cNvPr id="94" name="Google Shape;94;p3"/>
          <p:cNvGrpSpPr/>
          <p:nvPr/>
        </p:nvGrpSpPr>
        <p:grpSpPr>
          <a:xfrm>
            <a:off x="4926850" y="1760750"/>
            <a:ext cx="565200" cy="508800"/>
            <a:chOff x="4926850" y="1760750"/>
            <a:chExt cx="565200" cy="508800"/>
          </a:xfrm>
        </p:grpSpPr>
        <p:sp>
          <p:nvSpPr>
            <p:cNvPr id="95" name="Google Shape;95;p3"/>
            <p:cNvSpPr/>
            <p:nvPr/>
          </p:nvSpPr>
          <p:spPr>
            <a:xfrm>
              <a:off x="4926850" y="1760750"/>
              <a:ext cx="565200" cy="508800"/>
            </a:xfrm>
            <a:prstGeom prst="star5">
              <a:avLst>
                <a:gd name="adj" fmla="val 19098"/>
                <a:gd name="hf" fmla="val 105146"/>
                <a:gd name="vf" fmla="val 110557"/>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 name="Google Shape;96;p3"/>
            <p:cNvSpPr txBox="1"/>
            <p:nvPr/>
          </p:nvSpPr>
          <p:spPr>
            <a:xfrm>
              <a:off x="4992850" y="1807850"/>
              <a:ext cx="433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sng" strike="noStrike" cap="none">
                  <a:solidFill>
                    <a:schemeClr val="lt1"/>
                  </a:solidFill>
                  <a:latin typeface="Roboto"/>
                  <a:ea typeface="Roboto"/>
                  <a:cs typeface="Roboto"/>
                  <a:sym typeface="Roboto"/>
                  <a:hlinkClick r:id="rId11" action="ppaction://hlinksldjump">
                    <a:extLst>
                      <a:ext uri="{A12FA001-AC4F-418D-AE19-62706E023703}">
                        <ahyp:hlinkClr xmlns:ahyp="http://schemas.microsoft.com/office/drawing/2018/hyperlinkcolor" val="tx"/>
                      </a:ext>
                    </a:extLst>
                  </a:hlinkClick>
                </a:rPr>
                <a:t>4</a:t>
              </a:r>
              <a:endParaRPr sz="1800" b="1" i="0" u="none" strike="noStrike" cap="none">
                <a:solidFill>
                  <a:schemeClr val="lt1"/>
                </a:solidFill>
                <a:latin typeface="Roboto"/>
                <a:ea typeface="Roboto"/>
                <a:cs typeface="Roboto"/>
                <a:sym typeface="Roboto"/>
              </a:endParaRPr>
            </a:p>
          </p:txBody>
        </p:sp>
      </p:grpSp>
      <p:grpSp>
        <p:nvGrpSpPr>
          <p:cNvPr id="97" name="Google Shape;97;p3"/>
          <p:cNvGrpSpPr/>
          <p:nvPr/>
        </p:nvGrpSpPr>
        <p:grpSpPr>
          <a:xfrm>
            <a:off x="4926850" y="2514800"/>
            <a:ext cx="565200" cy="508800"/>
            <a:chOff x="4491425" y="1371800"/>
            <a:chExt cx="565200" cy="508800"/>
          </a:xfrm>
        </p:grpSpPr>
        <p:sp>
          <p:nvSpPr>
            <p:cNvPr id="98" name="Google Shape;98;p3"/>
            <p:cNvSpPr/>
            <p:nvPr/>
          </p:nvSpPr>
          <p:spPr>
            <a:xfrm>
              <a:off x="4491425" y="1371800"/>
              <a:ext cx="565200" cy="508800"/>
            </a:xfrm>
            <a:prstGeom prst="star5">
              <a:avLst>
                <a:gd name="adj" fmla="val 19098"/>
                <a:gd name="hf" fmla="val 105146"/>
                <a:gd name="vf" fmla="val 110557"/>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3"/>
            <p:cNvSpPr txBox="1"/>
            <p:nvPr/>
          </p:nvSpPr>
          <p:spPr>
            <a:xfrm>
              <a:off x="4557425" y="1395350"/>
              <a:ext cx="433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sng" strike="noStrike" cap="none">
                  <a:solidFill>
                    <a:schemeClr val="lt1"/>
                  </a:solidFill>
                  <a:latin typeface="Roboto"/>
                  <a:ea typeface="Roboto"/>
                  <a:cs typeface="Roboto"/>
                  <a:sym typeface="Roboto"/>
                  <a:hlinkClick r:id="rId12" action="ppaction://hlinksldjump">
                    <a:extLst>
                      <a:ext uri="{A12FA001-AC4F-418D-AE19-62706E023703}">
                        <ahyp:hlinkClr xmlns:ahyp="http://schemas.microsoft.com/office/drawing/2018/hyperlinkcolor" val="tx"/>
                      </a:ext>
                    </a:extLst>
                  </a:hlinkClick>
                </a:rPr>
                <a:t>5</a:t>
              </a:r>
              <a:endParaRPr sz="1800" b="1" i="0" u="none" strike="noStrike" cap="none">
                <a:solidFill>
                  <a:schemeClr val="lt1"/>
                </a:solidFill>
                <a:latin typeface="Roboto"/>
                <a:ea typeface="Roboto"/>
                <a:cs typeface="Roboto"/>
                <a:sym typeface="Roboto"/>
              </a:endParaRPr>
            </a:p>
          </p:txBody>
        </p:sp>
      </p:grpSp>
      <p:grpSp>
        <p:nvGrpSpPr>
          <p:cNvPr id="100" name="Google Shape;100;p3"/>
          <p:cNvGrpSpPr/>
          <p:nvPr/>
        </p:nvGrpSpPr>
        <p:grpSpPr>
          <a:xfrm>
            <a:off x="3870063" y="1443825"/>
            <a:ext cx="565200" cy="508800"/>
            <a:chOff x="3870063" y="1443825"/>
            <a:chExt cx="565200" cy="508800"/>
          </a:xfrm>
        </p:grpSpPr>
        <p:sp>
          <p:nvSpPr>
            <p:cNvPr id="101" name="Google Shape;101;p3"/>
            <p:cNvSpPr/>
            <p:nvPr/>
          </p:nvSpPr>
          <p:spPr>
            <a:xfrm>
              <a:off x="3870063" y="1443825"/>
              <a:ext cx="565200" cy="508800"/>
            </a:xfrm>
            <a:prstGeom prst="star5">
              <a:avLst>
                <a:gd name="adj" fmla="val 19098"/>
                <a:gd name="hf" fmla="val 105146"/>
                <a:gd name="vf" fmla="val 110557"/>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 name="Google Shape;102;p3"/>
            <p:cNvSpPr txBox="1"/>
            <p:nvPr/>
          </p:nvSpPr>
          <p:spPr>
            <a:xfrm>
              <a:off x="3936050" y="1490925"/>
              <a:ext cx="433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sng" strike="noStrike" cap="none">
                  <a:solidFill>
                    <a:schemeClr val="lt1"/>
                  </a:solidFill>
                  <a:latin typeface="Roboto"/>
                  <a:ea typeface="Roboto"/>
                  <a:cs typeface="Roboto"/>
                  <a:sym typeface="Roboto"/>
                  <a:hlinkClick r:id="rId13" action="ppaction://hlinksldjump">
                    <a:extLst>
                      <a:ext uri="{A12FA001-AC4F-418D-AE19-62706E023703}">
                        <ahyp:hlinkClr xmlns:ahyp="http://schemas.microsoft.com/office/drawing/2018/hyperlinkcolor" val="tx"/>
                      </a:ext>
                    </a:extLst>
                  </a:hlinkClick>
                </a:rPr>
                <a:t>8</a:t>
              </a:r>
              <a:endParaRPr sz="1800" b="1" i="0" u="none" strike="noStrike" cap="none">
                <a:solidFill>
                  <a:schemeClr val="lt1"/>
                </a:solidFill>
                <a:latin typeface="Roboto"/>
                <a:ea typeface="Roboto"/>
                <a:cs typeface="Roboto"/>
                <a:sym typeface="Robot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a:t>Site 1: Ground Zero </a:t>
            </a:r>
            <a:r>
              <a:rPr lang="en" u="sng">
                <a:solidFill>
                  <a:schemeClr val="hlink"/>
                </a:solidFill>
                <a:hlinkClick r:id="rId3"/>
              </a:rPr>
              <a:t>Listen Here</a:t>
            </a:r>
            <a:r>
              <a:rPr lang="en"/>
              <a:t> </a:t>
            </a:r>
            <a:endParaRPr/>
          </a:p>
        </p:txBody>
      </p:sp>
      <p:sp>
        <p:nvSpPr>
          <p:cNvPr id="108" name="Google Shape;108;p4">
            <a:hlinkClick r:id="" action="ppaction://hlinkshowjump?jump=nextslide"/>
          </p:cNvPr>
          <p:cNvSpPr/>
          <p:nvPr/>
        </p:nvSpPr>
        <p:spPr>
          <a:xfrm>
            <a:off x="7159525" y="197825"/>
            <a:ext cx="1672800" cy="819600"/>
          </a:xfrm>
          <a:prstGeom prst="right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Roboto"/>
                <a:ea typeface="Roboto"/>
                <a:cs typeface="Roboto"/>
                <a:sym typeface="Roboto"/>
              </a:rPr>
              <a:t>Next</a:t>
            </a:r>
            <a:endParaRPr sz="2200" b="0" i="0" u="none" strike="noStrike" cap="none">
              <a:solidFill>
                <a:schemeClr val="lt1"/>
              </a:solidFill>
              <a:latin typeface="Roboto"/>
              <a:ea typeface="Roboto"/>
              <a:cs typeface="Roboto"/>
              <a:sym typeface="Roboto"/>
            </a:endParaRPr>
          </a:p>
        </p:txBody>
      </p:sp>
      <p:pic>
        <p:nvPicPr>
          <p:cNvPr id="109" name="Google Shape;109;p4" descr="A monument at the park depicting three large dogs lunging and held back by their leashes. One dog is positioned on one side of the sidewalk and two on the other, meaning anybody walking has to go between the three lunging animals.">
            <a:hlinkClick r:id="rId4"/>
          </p:cNvPr>
          <p:cNvPicPr preferRelativeResize="0"/>
          <p:nvPr/>
        </p:nvPicPr>
        <p:blipFill rotWithShape="1">
          <a:blip r:embed="rId5">
            <a:alphaModFix/>
          </a:blip>
          <a:srcRect/>
          <a:stretch/>
        </p:blipFill>
        <p:spPr>
          <a:xfrm>
            <a:off x="2156125" y="1124625"/>
            <a:ext cx="4831749" cy="39418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u="sng"/>
              <a:t>Site 1: Ground Zero</a:t>
            </a:r>
            <a:r>
              <a:rPr lang="en"/>
              <a:t> </a:t>
            </a:r>
            <a:endParaRPr/>
          </a:p>
          <a:p>
            <a:pPr marL="0" lvl="0" indent="0" algn="l" rtl="0">
              <a:lnSpc>
                <a:spcPct val="100000"/>
              </a:lnSpc>
              <a:spcBef>
                <a:spcPts val="0"/>
              </a:spcBef>
              <a:spcAft>
                <a:spcPts val="0"/>
              </a:spcAft>
              <a:buSzPct val="111111"/>
              <a:buNone/>
            </a:pPr>
            <a:endParaRPr/>
          </a:p>
          <a:p>
            <a:pPr marL="0" lvl="0" indent="0" algn="l" rtl="0">
              <a:lnSpc>
                <a:spcPct val="100000"/>
              </a:lnSpc>
              <a:spcBef>
                <a:spcPts val="0"/>
              </a:spcBef>
              <a:spcAft>
                <a:spcPts val="0"/>
              </a:spcAft>
              <a:buSzPct val="111111"/>
              <a:buNone/>
            </a:pPr>
            <a:r>
              <a:rPr lang="en"/>
              <a:t>What were some of the issues that protesters were fighting against? </a:t>
            </a:r>
            <a:endParaRPr/>
          </a:p>
        </p:txBody>
      </p:sp>
      <p:sp>
        <p:nvSpPr>
          <p:cNvPr id="115" name="Google Shape;115;p5">
            <a:hlinkClick r:id="rId3" action="ppaction://hlinksldjump"/>
          </p:cNvPr>
          <p:cNvSpPr/>
          <p:nvPr/>
        </p:nvSpPr>
        <p:spPr>
          <a:xfrm>
            <a:off x="6618600" y="263750"/>
            <a:ext cx="2213700" cy="880200"/>
          </a:xfrm>
          <a:prstGeom prst="left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Roboto"/>
                <a:ea typeface="Roboto"/>
                <a:cs typeface="Roboto"/>
                <a:sym typeface="Roboto"/>
              </a:rPr>
              <a:t>Back to Map</a:t>
            </a:r>
            <a:endParaRPr sz="2200" b="0" i="0" u="none" strike="noStrike" cap="none">
              <a:solidFill>
                <a:schemeClr val="lt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6"/>
          <p:cNvSpPr txBox="1">
            <a:spLocks noGrp="1"/>
          </p:cNvSpPr>
          <p:nvPr>
            <p:ph type="title"/>
          </p:nvPr>
        </p:nvSpPr>
        <p:spPr>
          <a:xfrm>
            <a:off x="311725" y="272325"/>
            <a:ext cx="8520600" cy="623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a:t>Site 2: The Footsoldiers </a:t>
            </a:r>
            <a:r>
              <a:rPr lang="en" u="sng">
                <a:solidFill>
                  <a:schemeClr val="hlink"/>
                </a:solidFill>
                <a:hlinkClick r:id="rId3"/>
              </a:rPr>
              <a:t>Listen Here</a:t>
            </a:r>
            <a:r>
              <a:rPr lang="en"/>
              <a:t> </a:t>
            </a:r>
            <a:endParaRPr/>
          </a:p>
        </p:txBody>
      </p:sp>
      <p:pic>
        <p:nvPicPr>
          <p:cNvPr id="121" name="Google Shape;121;p6" descr="Statue dedicated to the &quot;foot soldiers&quot; of the civil rights movement who fought for their rights. The statue depicts a protester being grabbed by his shirt by a police officer. In the officer's other hand he holds a police dog who is lunging at the protestor.">
            <a:hlinkClick r:id="rId4"/>
          </p:cNvPr>
          <p:cNvPicPr preferRelativeResize="0"/>
          <p:nvPr/>
        </p:nvPicPr>
        <p:blipFill rotWithShape="1">
          <a:blip r:embed="rId5">
            <a:alphaModFix/>
          </a:blip>
          <a:srcRect/>
          <a:stretch/>
        </p:blipFill>
        <p:spPr>
          <a:xfrm>
            <a:off x="311725" y="896025"/>
            <a:ext cx="2595250" cy="4117800"/>
          </a:xfrm>
          <a:prstGeom prst="rect">
            <a:avLst/>
          </a:prstGeom>
          <a:noFill/>
          <a:ln>
            <a:noFill/>
          </a:ln>
        </p:spPr>
      </p:pic>
      <p:sp>
        <p:nvSpPr>
          <p:cNvPr id="123" name="Google Shape;123;p6">
            <a:hlinkClick r:id="" action="ppaction://hlinkshowjump?jump=nextslide"/>
          </p:cNvPr>
          <p:cNvSpPr/>
          <p:nvPr/>
        </p:nvSpPr>
        <p:spPr>
          <a:xfrm>
            <a:off x="7159525" y="197825"/>
            <a:ext cx="1672800" cy="819600"/>
          </a:xfrm>
          <a:prstGeom prst="right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Roboto"/>
                <a:ea typeface="Roboto"/>
                <a:cs typeface="Roboto"/>
                <a:sym typeface="Roboto"/>
              </a:rPr>
              <a:t>Next</a:t>
            </a:r>
            <a:endParaRPr sz="2200" b="0" i="0" u="none" strike="noStrike" cap="none">
              <a:solidFill>
                <a:schemeClr val="lt1"/>
              </a:solidFill>
              <a:latin typeface="Roboto"/>
              <a:ea typeface="Roboto"/>
              <a:cs typeface="Roboto"/>
              <a:sym typeface="Roboto"/>
            </a:endParaRPr>
          </a:p>
        </p:txBody>
      </p:sp>
      <p:pic>
        <p:nvPicPr>
          <p:cNvPr id="3" name="Picture 2" descr="A police officer pulling a dog&#10;&#10;AI-generated content may be incorrect.">
            <a:extLst>
              <a:ext uri="{FF2B5EF4-FFF2-40B4-BE49-F238E27FC236}">
                <a16:creationId xmlns:a16="http://schemas.microsoft.com/office/drawing/2014/main" id="{A2A5B9FF-48F8-4507-BFE9-32DDF0F22D11}"/>
              </a:ext>
            </a:extLst>
          </p:cNvPr>
          <p:cNvPicPr>
            <a:picLocks noChangeAspect="1"/>
          </p:cNvPicPr>
          <p:nvPr/>
        </p:nvPicPr>
        <p:blipFill>
          <a:blip r:embed="rId6"/>
          <a:stretch>
            <a:fillRect/>
          </a:stretch>
        </p:blipFill>
        <p:spPr>
          <a:xfrm>
            <a:off x="3045898" y="1314839"/>
            <a:ext cx="5670720" cy="363083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7"/>
          <p:cNvSpPr txBox="1">
            <a:spLocks noGrp="1"/>
          </p:cNvSpPr>
          <p:nvPr>
            <p:ph type="title"/>
          </p:nvPr>
        </p:nvSpPr>
        <p:spPr>
          <a:xfrm>
            <a:off x="311700" y="311125"/>
            <a:ext cx="8520600" cy="12825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u="sng"/>
              <a:t>Site 2: The Foot Soldiers</a:t>
            </a:r>
            <a:r>
              <a:rPr lang="en"/>
              <a:t> </a:t>
            </a:r>
            <a:endParaRPr/>
          </a:p>
          <a:p>
            <a:pPr marL="0" lvl="0" indent="0" algn="l" rtl="0">
              <a:lnSpc>
                <a:spcPct val="100000"/>
              </a:lnSpc>
              <a:spcBef>
                <a:spcPts val="0"/>
              </a:spcBef>
              <a:spcAft>
                <a:spcPts val="0"/>
              </a:spcAft>
              <a:buSzPct val="111111"/>
              <a:buNone/>
            </a:pPr>
            <a:endParaRPr/>
          </a:p>
          <a:p>
            <a:pPr marL="0" lvl="0" indent="0" algn="l" rtl="0">
              <a:lnSpc>
                <a:spcPct val="100000"/>
              </a:lnSpc>
              <a:spcBef>
                <a:spcPts val="0"/>
              </a:spcBef>
              <a:spcAft>
                <a:spcPts val="0"/>
              </a:spcAft>
              <a:buSzPct val="111111"/>
              <a:buNone/>
            </a:pPr>
            <a:r>
              <a:rPr lang="en"/>
              <a:t>Who are the foot soldiers of the Civil Rights Movement? </a:t>
            </a:r>
            <a:endParaRPr/>
          </a:p>
          <a:p>
            <a:pPr marL="0" lvl="0" indent="0" algn="l" rtl="0">
              <a:lnSpc>
                <a:spcPct val="100000"/>
              </a:lnSpc>
              <a:spcBef>
                <a:spcPts val="0"/>
              </a:spcBef>
              <a:spcAft>
                <a:spcPts val="0"/>
              </a:spcAft>
              <a:buSzPct val="111111"/>
              <a:buNone/>
            </a:pPr>
            <a:endParaRPr/>
          </a:p>
          <a:p>
            <a:pPr marL="0" lvl="0" indent="0" algn="l" rtl="0">
              <a:lnSpc>
                <a:spcPct val="100000"/>
              </a:lnSpc>
              <a:spcBef>
                <a:spcPts val="0"/>
              </a:spcBef>
              <a:spcAft>
                <a:spcPts val="0"/>
              </a:spcAft>
              <a:buSzPct val="111111"/>
              <a:buNone/>
            </a:pPr>
            <a:r>
              <a:rPr lang="en"/>
              <a:t>According to the tour, Southern Christian Leadership Conference (SCLC) leaders had “an ace up their sleeve.” Make a prediction: what was that “ace?”</a:t>
            </a:r>
            <a:endParaRPr/>
          </a:p>
        </p:txBody>
      </p:sp>
      <p:sp>
        <p:nvSpPr>
          <p:cNvPr id="129" name="Google Shape;129;p7">
            <a:hlinkClick r:id="rId3" action="ppaction://hlinksldjump"/>
          </p:cNvPr>
          <p:cNvSpPr/>
          <p:nvPr/>
        </p:nvSpPr>
        <p:spPr>
          <a:xfrm>
            <a:off x="6618600" y="263750"/>
            <a:ext cx="2213700" cy="880200"/>
          </a:xfrm>
          <a:prstGeom prst="left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Roboto"/>
                <a:ea typeface="Roboto"/>
                <a:cs typeface="Roboto"/>
                <a:sym typeface="Roboto"/>
              </a:rPr>
              <a:t>Back to Map</a:t>
            </a:r>
            <a:endParaRPr sz="2200" b="0" i="0" u="none" strike="noStrike" cap="none">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8"/>
          <p:cNvSpPr txBox="1">
            <a:spLocks noGrp="1"/>
          </p:cNvSpPr>
          <p:nvPr>
            <p:ph type="title"/>
          </p:nvPr>
        </p:nvSpPr>
        <p:spPr>
          <a:xfrm>
            <a:off x="311725" y="272325"/>
            <a:ext cx="8520600" cy="623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a:t>Site 3: Children’s Crusade </a:t>
            </a:r>
            <a:r>
              <a:rPr lang="en" u="sng">
                <a:solidFill>
                  <a:schemeClr val="hlink"/>
                </a:solidFill>
                <a:hlinkClick r:id="rId3"/>
              </a:rPr>
              <a:t>Listen Here</a:t>
            </a:r>
            <a:r>
              <a:rPr lang="en"/>
              <a:t>  </a:t>
            </a:r>
            <a:endParaRPr/>
          </a:p>
        </p:txBody>
      </p:sp>
      <p:pic>
        <p:nvPicPr>
          <p:cNvPr id="135" name="Google Shape;135;p8" descr="A two-part monument to the civil rights protestors. At an angle, the statues of a male and female stand in an arched entryway. When viewed straight on, a second sculpture with vertical bars makes the couple appear to be jailed.">
            <a:hlinkClick r:id="rId4"/>
          </p:cNvPr>
          <p:cNvPicPr preferRelativeResize="0"/>
          <p:nvPr/>
        </p:nvPicPr>
        <p:blipFill rotWithShape="1">
          <a:blip r:embed="rId5">
            <a:alphaModFix/>
          </a:blip>
          <a:srcRect/>
          <a:stretch/>
        </p:blipFill>
        <p:spPr>
          <a:xfrm>
            <a:off x="-1" y="948431"/>
            <a:ext cx="3171825" cy="4192041"/>
          </a:xfrm>
          <a:prstGeom prst="rect">
            <a:avLst/>
          </a:prstGeom>
          <a:noFill/>
          <a:ln>
            <a:noFill/>
          </a:ln>
        </p:spPr>
      </p:pic>
      <p:sp>
        <p:nvSpPr>
          <p:cNvPr id="136" name="Google Shape;136;p8">
            <a:hlinkClick r:id="" action="ppaction://hlinkshowjump?jump=nextslide"/>
          </p:cNvPr>
          <p:cNvSpPr/>
          <p:nvPr/>
        </p:nvSpPr>
        <p:spPr>
          <a:xfrm>
            <a:off x="7159525" y="197825"/>
            <a:ext cx="1672800" cy="819600"/>
          </a:xfrm>
          <a:prstGeom prst="right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Roboto"/>
                <a:ea typeface="Roboto"/>
                <a:cs typeface="Roboto"/>
                <a:sym typeface="Roboto"/>
              </a:rPr>
              <a:t>Next</a:t>
            </a:r>
            <a:endParaRPr sz="2200" b="0" i="0" u="none" strike="noStrike" cap="none">
              <a:solidFill>
                <a:schemeClr val="lt1"/>
              </a:solidFill>
              <a:latin typeface="Roboto"/>
              <a:ea typeface="Roboto"/>
              <a:cs typeface="Roboto"/>
              <a:sym typeface="Roboto"/>
            </a:endParaRPr>
          </a:p>
        </p:txBody>
      </p:sp>
      <p:pic>
        <p:nvPicPr>
          <p:cNvPr id="3" name="Picture 2" descr="A statue of two people behind a gate&#10;&#10;AI-generated content may be incorrect.">
            <a:extLst>
              <a:ext uri="{FF2B5EF4-FFF2-40B4-BE49-F238E27FC236}">
                <a16:creationId xmlns:a16="http://schemas.microsoft.com/office/drawing/2014/main" id="{A26D3A48-CD7B-26B8-96B3-F5B42CE6E6ED}"/>
              </a:ext>
            </a:extLst>
          </p:cNvPr>
          <p:cNvPicPr>
            <a:picLocks noChangeAspect="1"/>
          </p:cNvPicPr>
          <p:nvPr/>
        </p:nvPicPr>
        <p:blipFill>
          <a:blip r:embed="rId6"/>
          <a:stretch>
            <a:fillRect/>
          </a:stretch>
        </p:blipFill>
        <p:spPr>
          <a:xfrm>
            <a:off x="2942277" y="948432"/>
            <a:ext cx="2658423" cy="4195068"/>
          </a:xfrm>
          <a:prstGeom prst="rect">
            <a:avLst/>
          </a:prstGeom>
        </p:spPr>
      </p:pic>
      <p:pic>
        <p:nvPicPr>
          <p:cNvPr id="5" name="Picture 4" descr="A group of people walking next to a school bus&#10;&#10;AI-generated content may be incorrect.">
            <a:extLst>
              <a:ext uri="{FF2B5EF4-FFF2-40B4-BE49-F238E27FC236}">
                <a16:creationId xmlns:a16="http://schemas.microsoft.com/office/drawing/2014/main" id="{E02D04AB-F260-A4AE-BBF5-0692FC79E4C3}"/>
              </a:ext>
            </a:extLst>
          </p:cNvPr>
          <p:cNvPicPr>
            <a:picLocks noChangeAspect="1"/>
          </p:cNvPicPr>
          <p:nvPr/>
        </p:nvPicPr>
        <p:blipFill>
          <a:blip r:embed="rId7"/>
          <a:stretch>
            <a:fillRect/>
          </a:stretch>
        </p:blipFill>
        <p:spPr>
          <a:xfrm>
            <a:off x="5433060" y="2007847"/>
            <a:ext cx="3710940" cy="293782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9"/>
          <p:cNvSpPr txBox="1">
            <a:spLocks noGrp="1"/>
          </p:cNvSpPr>
          <p:nvPr>
            <p:ph type="title"/>
          </p:nvPr>
        </p:nvSpPr>
        <p:spPr>
          <a:xfrm>
            <a:off x="311725" y="272325"/>
            <a:ext cx="8520600" cy="623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a:t>Site 4: Water Cannons </a:t>
            </a:r>
            <a:r>
              <a:rPr lang="en" u="sng">
                <a:solidFill>
                  <a:schemeClr val="hlink"/>
                </a:solidFill>
                <a:hlinkClick r:id="rId3"/>
              </a:rPr>
              <a:t>Listen Here</a:t>
            </a:r>
            <a:r>
              <a:rPr lang="en"/>
              <a:t> </a:t>
            </a:r>
            <a:endParaRPr/>
          </a:p>
        </p:txBody>
      </p:sp>
      <p:sp>
        <p:nvSpPr>
          <p:cNvPr id="144" name="Google Shape;144;p9">
            <a:hlinkClick r:id="" action="ppaction://hlinkshowjump?jump=nextslide"/>
          </p:cNvPr>
          <p:cNvSpPr/>
          <p:nvPr/>
        </p:nvSpPr>
        <p:spPr>
          <a:xfrm>
            <a:off x="7159525" y="197825"/>
            <a:ext cx="1672800" cy="819600"/>
          </a:xfrm>
          <a:prstGeom prst="right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Roboto"/>
                <a:ea typeface="Roboto"/>
                <a:cs typeface="Roboto"/>
                <a:sym typeface="Roboto"/>
              </a:rPr>
              <a:t>Next</a:t>
            </a:r>
            <a:endParaRPr sz="2200" b="0" i="0" u="none" strike="noStrike" cap="none">
              <a:solidFill>
                <a:schemeClr val="lt1"/>
              </a:solidFill>
              <a:latin typeface="Roboto"/>
              <a:ea typeface="Roboto"/>
              <a:cs typeface="Roboto"/>
              <a:sym typeface="Roboto"/>
            </a:endParaRPr>
          </a:p>
        </p:txBody>
      </p:sp>
      <p:pic>
        <p:nvPicPr>
          <p:cNvPr id="146" name="Google Shape;146;p9" descr="A memorial statue depicting the hosing of civil rights protestors. Two fire houses are mounted, aimed at a display wall. In the corner of the wall children are hunkered down and turned away.">
            <a:hlinkClick r:id="rId4"/>
          </p:cNvPr>
          <p:cNvPicPr preferRelativeResize="0"/>
          <p:nvPr/>
        </p:nvPicPr>
        <p:blipFill rotWithShape="1">
          <a:blip r:embed="rId5">
            <a:alphaModFix/>
          </a:blip>
          <a:srcRect/>
          <a:stretch/>
        </p:blipFill>
        <p:spPr>
          <a:xfrm>
            <a:off x="5165501" y="1313225"/>
            <a:ext cx="3978501" cy="2642524"/>
          </a:xfrm>
          <a:prstGeom prst="rect">
            <a:avLst/>
          </a:prstGeom>
          <a:noFill/>
          <a:ln>
            <a:noFill/>
          </a:ln>
        </p:spPr>
      </p:pic>
      <p:pic>
        <p:nvPicPr>
          <p:cNvPr id="5" name="Picture 4" descr="A person spraying water on a street&#10;&#10;AI-generated content may be incorrect.">
            <a:extLst>
              <a:ext uri="{FF2B5EF4-FFF2-40B4-BE49-F238E27FC236}">
                <a16:creationId xmlns:a16="http://schemas.microsoft.com/office/drawing/2014/main" id="{F96B6B89-E3C1-07CD-A819-C567815BA72D}"/>
              </a:ext>
            </a:extLst>
          </p:cNvPr>
          <p:cNvPicPr>
            <a:picLocks noChangeAspect="1"/>
          </p:cNvPicPr>
          <p:nvPr/>
        </p:nvPicPr>
        <p:blipFill>
          <a:blip r:embed="rId6"/>
          <a:stretch>
            <a:fillRect/>
          </a:stretch>
        </p:blipFill>
        <p:spPr>
          <a:xfrm>
            <a:off x="0" y="1313225"/>
            <a:ext cx="4565256" cy="2923032"/>
          </a:xfrm>
          <a:prstGeom prst="rect">
            <a:avLst/>
          </a:prstGeom>
        </p:spPr>
      </p:pic>
      <p:pic>
        <p:nvPicPr>
          <p:cNvPr id="3" name="Picture 2" descr="A group of firefighters spraying water on a street&#10;&#10;AI-generated content may be incorrect.">
            <a:extLst>
              <a:ext uri="{FF2B5EF4-FFF2-40B4-BE49-F238E27FC236}">
                <a16:creationId xmlns:a16="http://schemas.microsoft.com/office/drawing/2014/main" id="{50CEA784-0F82-39B4-69E7-239EB6DA86AC}"/>
              </a:ext>
            </a:extLst>
          </p:cNvPr>
          <p:cNvPicPr>
            <a:picLocks noChangeAspect="1"/>
          </p:cNvPicPr>
          <p:nvPr/>
        </p:nvPicPr>
        <p:blipFill>
          <a:blip r:embed="rId7"/>
          <a:stretch>
            <a:fillRect/>
          </a:stretch>
        </p:blipFill>
        <p:spPr>
          <a:xfrm>
            <a:off x="3051810" y="2132838"/>
            <a:ext cx="3763328" cy="3010662"/>
          </a:xfrm>
          <a:prstGeom prst="rect">
            <a:avLst/>
          </a:prstGeom>
        </p:spPr>
      </p:pic>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1418</Words>
  <Application>Microsoft Office PowerPoint</Application>
  <PresentationFormat>On-screen Show (16:9)</PresentationFormat>
  <Paragraphs>106</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Georgia</vt:lpstr>
      <vt:lpstr>Merriweather</vt:lpstr>
      <vt:lpstr>Arial</vt:lpstr>
      <vt:lpstr>Times New Roman</vt:lpstr>
      <vt:lpstr>Roboto</vt:lpstr>
      <vt:lpstr>Paradigm</vt:lpstr>
      <vt:lpstr>Students in the Civil Rights Movement: Kelly Ingram Park Virtual Tour</vt:lpstr>
      <vt:lpstr>How did students and children participate in the Civil Rights Movement?</vt:lpstr>
      <vt:lpstr>Kelly Ingram Park Overview</vt:lpstr>
      <vt:lpstr>Site 1: Ground Zero Listen Here </vt:lpstr>
      <vt:lpstr>Site 1: Ground Zero   What were some of the issues that protesters were fighting against? </vt:lpstr>
      <vt:lpstr>Site 2: The Footsoldiers Listen Here </vt:lpstr>
      <vt:lpstr>Site 2: The Foot Soldiers   Who are the foot soldiers of the Civil Rights Movement?   According to the tour, Southern Christian Leadership Conference (SCLC) leaders had “an ace up their sleeve.” Make a prediction: what was that “ace?”</vt:lpstr>
      <vt:lpstr>Site 3: Children’s Crusade Listen Here  </vt:lpstr>
      <vt:lpstr>Site 4: Water Cannons Listen Here </vt:lpstr>
      <vt:lpstr>Site 3: Children’s Crusade Statue &amp; Site 4: Water Cannons   What action did Bull Connor take against the students and children?   Why did the student marchers “[keep] coming” in the face of police dogs and water cannons? What was the intent of the foot soldiers and organizers? </vt:lpstr>
      <vt:lpstr>Site 5: Reflecting Pool Listen Here</vt:lpstr>
      <vt:lpstr>Site 5: Reflection Pool   What was the outcome of the Children’s Crusade? </vt:lpstr>
      <vt:lpstr>Site 8: Four Little Girls Listen Here</vt:lpstr>
      <vt:lpstr>Site 8: Four Little Girls   At the end of the tour, there is a memorial to the four girls who were killed in the bombing of the 16th Street Baptist Church, months after the end of the Children’s Crusade. Why would this monument be included in the Kelly Ingram Park freedom walk?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Christopher Mansayon</dc:creator>
  <cp:lastModifiedBy>Christopher Mansayon</cp:lastModifiedBy>
  <cp:revision>5</cp:revision>
  <dcterms:modified xsi:type="dcterms:W3CDTF">2025-10-10T23:37:21Z</dcterms:modified>
</cp:coreProperties>
</file>