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2" autoAdjust="0"/>
  </p:normalViewPr>
  <p:slideViewPr>
    <p:cSldViewPr snapToGrid="0">
      <p:cViewPr varScale="1">
        <p:scale>
          <a:sx n="110" d="100"/>
          <a:sy n="110" d="100"/>
        </p:scale>
        <p:origin x="7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ca29c76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ca29c76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2ca29c76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2ca29c76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2ca29c76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2ca29c76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Larson, M. (2020, June 2). </a:t>
            </a:r>
            <a:r>
              <a:rPr lang="en-US" i="1" dirty="0"/>
              <a:t>Protest organizer Cecilia Flores leads the crowd in cheers during a large Tuesday gathering outside the McMinnville police station. Flores and many other McMinnville High School students were in the crowd of hundreds</a:t>
            </a:r>
            <a:r>
              <a:rPr lang="en-US" dirty="0"/>
              <a:t> [photograph]. News-Register.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2ca29c76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2ca29c76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dk1"/>
                </a:solidFill>
              </a:rPr>
              <a:t>Image Source:</a:t>
            </a:r>
            <a:endParaRPr sz="7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Larson, M. (2020, June 2). </a:t>
            </a:r>
            <a:r>
              <a:rPr lang="en" sz="1100" i="1" dirty="0"/>
              <a:t>Hundreds showed up for Tuesday’s Black Lives Matter protest, standing on the four corners of the Second and Adams intersection in McMinnville </a:t>
            </a:r>
            <a:r>
              <a:rPr lang="en-US" dirty="0"/>
              <a:t>[photograph]. News-Register.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2ca29c7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2ca29c7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Larson, M. (2020, June 2). </a:t>
            </a:r>
            <a:r>
              <a:rPr lang="en-US" i="1" dirty="0"/>
              <a:t>Stephanie Willis holds up a sign questioning those to [sic] respond to “Black Lives Matter” with “All Lives Matter” </a:t>
            </a:r>
            <a:r>
              <a:rPr lang="en-US" dirty="0"/>
              <a:t>[photograph]. News-Register.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2ca29c76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2ca29c76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Larson, M. (2020, June 2). </a:t>
            </a:r>
            <a:r>
              <a:rPr lang="en-US" i="1" dirty="0"/>
              <a:t>During the Tuesday protest, Lydia Doughty and Lexie McKinley each take a knee with the rest of the crowd in support of the BLM movement</a:t>
            </a:r>
            <a:r>
              <a:rPr lang="en-US" dirty="0"/>
              <a:t> [photograph]. News-Register.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2ca29c76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2ca29c76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Image Source:</a:t>
            </a:r>
          </a:p>
          <a:p>
            <a:pPr marL="0" marR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Larson, M. (2020, June 2). </a:t>
            </a:r>
            <a:r>
              <a:rPr lang="en-US" sz="75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Protesters, including organizer Cecilia Flores, center, gathered in McMinnville on Tuesday afternoon </a:t>
            </a:r>
            <a:r>
              <a:rPr lang="en-US" sz="75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[photograph]. News-Register.</a:t>
            </a:r>
            <a:endParaRPr sz="75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2ca29c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2ca29c76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should use an example from a community that is local or relevant to their students. The Slides provided here are meant to provide a framework for how to introduce a current primary source example and discussion questions.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Protest in Our Community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How are students and children impacting public policy in our local community?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8300">
              <a:buSzPts val="2200"/>
              <a:buAutoNum type="arabicPeriod"/>
            </a:pPr>
            <a:r>
              <a:rPr lang="en" sz="2200" dirty="0"/>
              <a:t>Read the </a:t>
            </a:r>
            <a:r>
              <a:rPr lang="en" sz="2200" i="1" dirty="0"/>
              <a:t>News-Register</a:t>
            </a:r>
            <a:r>
              <a:rPr lang="en" sz="2200" dirty="0"/>
              <a:t> article, </a:t>
            </a:r>
            <a:r>
              <a:rPr lang="en-US" sz="2400" i="1" dirty="0"/>
              <a:t>Student-led protest takes on racism, police brutality</a:t>
            </a:r>
          </a:p>
          <a:p>
            <a:pPr lvl="0" indent="-368300">
              <a:buSzPts val="2200"/>
              <a:buAutoNum type="arabicPeriod"/>
            </a:pPr>
            <a:r>
              <a:rPr lang="en" sz="2200" dirty="0"/>
              <a:t>Discuss: 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What role did students have in the protest example here?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Compare and contrast: How is this similar to the role of students in the civil rights movement? How is it different?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How are students and children impacting public policy in our local community? 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 idx="4294967295"/>
          </p:nvPr>
        </p:nvSpPr>
        <p:spPr>
          <a:xfrm>
            <a:off x="311150" y="4521200"/>
            <a:ext cx="7980363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chemeClr val="lt1"/>
              </a:buClr>
              <a:buSzPts val="1300"/>
              <a:defRPr/>
            </a:pPr>
            <a:r>
              <a:rPr lang="en-US" sz="1100" i="1" dirty="0">
                <a:solidFill>
                  <a:schemeClr val="bg1"/>
                </a:solidFill>
              </a:rPr>
              <a:t>Protest organizer Cecilia Flores leads the crowd in cheers during a large Tuesday gathering outside the McMinnville police station. Flores and many other McMinnville High School students were in the crowd of hundreds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2" name="Google Shape;82;p16" descr="A large group of high school student protestors. In the foreground one student holds her sign above her head, proclaiming &quot;End Police Brutality&quot;. Another students holds a &quot;Black Lives Matter&quot; sig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24475"/>
            <a:ext cx="619125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311150" y="4521200"/>
            <a:ext cx="7980363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8"/>
              <a:buFont typeface="Merriweather"/>
              <a:buNone/>
              <a:tabLst/>
              <a:defRPr/>
            </a:pPr>
            <a:r>
              <a:rPr kumimoji="0" lang="en-US" sz="1212" b="0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Hundreds showed up for Tuesday’s Black Lives Matter protest, standing on the four corners of the Second and Adams intersection in McMinnville. </a:t>
            </a:r>
          </a:p>
        </p:txBody>
      </p:sp>
      <p:pic>
        <p:nvPicPr>
          <p:cNvPr id="88" name="Google Shape;88;p17" descr="Students standing on the sidewalk at the corner of an intersection in town during a Black Lives Matter protest.. Nearly all are holding up various signs against police brutalit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21150"/>
            <a:ext cx="619125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 idx="4294967295"/>
          </p:nvPr>
        </p:nvSpPr>
        <p:spPr>
          <a:xfrm>
            <a:off x="311150" y="4521200"/>
            <a:ext cx="7980363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2"/>
              <a:buFont typeface="Merriweather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Stephanie Willis holds up a sign questioning those to [sic] respond to “Black Lives Matter” with “All Lives Matter.” </a:t>
            </a:r>
          </a:p>
        </p:txBody>
      </p:sp>
      <p:pic>
        <p:nvPicPr>
          <p:cNvPr id="94" name="Google Shape;94;p18" descr="A close up photograph of a student protestor holding a sign above her head. It reads &quot;Why are all of the 'All Lives Matter People So Quiet Right Now?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41975"/>
            <a:ext cx="619125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 idx="4294967295"/>
          </p:nvPr>
        </p:nvSpPr>
        <p:spPr>
          <a:xfrm>
            <a:off x="311150" y="4521200"/>
            <a:ext cx="7980363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8"/>
              <a:buFont typeface="Merriweather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During the Tuesday protest, Lydia Doughty and Lexie McKinley each take a knee with the rest of the crowd in support of the BLM movement. </a:t>
            </a:r>
          </a:p>
        </p:txBody>
      </p:sp>
      <p:pic>
        <p:nvPicPr>
          <p:cNvPr id="100" name="Google Shape;100;p19" descr="A close up shot of several student protestors at a road intersection. All are down on one knee and several in front have their fist raised in the air, a symbol strongly rooted in social movvement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204450"/>
            <a:ext cx="619125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 idx="4294967295"/>
          </p:nvPr>
        </p:nvSpPr>
        <p:spPr>
          <a:xfrm>
            <a:off x="311150" y="4521200"/>
            <a:ext cx="7980363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35"/>
              <a:buFont typeface="Merriweather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Protesters, including organizer Cecilia Flores, center, gathered in McMinnville on Tuesday afternoon. </a:t>
            </a:r>
          </a:p>
        </p:txBody>
      </p:sp>
      <p:pic>
        <p:nvPicPr>
          <p:cNvPr id="106" name="Google Shape;106;p20" descr="A large group of high school student protestors. in the foreground three hold up signs above their heads proclaiming &quot;Black Lives Matter,&quot; &quot;No Justice, No Peace,&quot; and &quot;End Police Brutalit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925" y="110750"/>
            <a:ext cx="6338956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457200">
              <a:spcAft>
                <a:spcPts val="1200"/>
              </a:spcAft>
              <a:buNone/>
            </a:pPr>
            <a:r>
              <a:rPr lang="en-US" sz="2000" dirty="0" err="1"/>
              <a:t>Totoian</a:t>
            </a:r>
            <a:r>
              <a:rPr lang="en-US" sz="2000" dirty="0"/>
              <a:t>, D. (2020, June 5). </a:t>
            </a:r>
            <a:r>
              <a:rPr lang="en-US" sz="2000" i="1" dirty="0"/>
              <a:t>Student-led protest takes on racism, police brutality</a:t>
            </a:r>
            <a:r>
              <a:rPr lang="en-US" sz="2000" dirty="0"/>
              <a:t>. News-Register (McMinnville, OR) .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Merriweather</vt:lpstr>
      <vt:lpstr>Roboto</vt:lpstr>
      <vt:lpstr>Arial</vt:lpstr>
      <vt:lpstr>Paradigm</vt:lpstr>
      <vt:lpstr>Teachers should use an example from a community that is local or relevant to their students. The Slides provided here are meant to provide a framework for how to introduce a current primary source example and discussion questions. </vt:lpstr>
      <vt:lpstr>Student Protest in Our Community</vt:lpstr>
      <vt:lpstr>Directions</vt:lpstr>
      <vt:lpstr>Protest organizer Cecilia Flores leads the crowd in cheers during a large Tuesday gathering outside the McMinnville police station. Flores and many other McMinnville High School students were in the crowd of hundreds</vt:lpstr>
      <vt:lpstr>Hundreds showed up for Tuesday’s Black Lives Matter protest, standing on the four corners of the Second and Adams intersection in McMinnville. </vt:lpstr>
      <vt:lpstr>Stephanie Willis holds up a sign questioning those to [sic] respond to “Black Lives Matter” with “All Lives Matter.” </vt:lpstr>
      <vt:lpstr>During the Tuesday protest, Lydia Doughty and Lexie McKinley each take a knee with the rest of the crowd in support of the BLM movement. </vt:lpstr>
      <vt:lpstr>Protesters, including organizer Cecilia Flores, center, gathered in McMinnville on Tuesday afternoon.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Christopher Mansayon</cp:lastModifiedBy>
  <cp:revision>1</cp:revision>
  <dcterms:modified xsi:type="dcterms:W3CDTF">2025-08-11T21:40:22Z</dcterms:modified>
</cp:coreProperties>
</file>